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y="6858000" cx="12192000"/>
  <p:notesSz cx="6858000" cy="9144000"/>
  <p:embeddedFontLst>
    <p:embeddedFont>
      <p:font typeface="Montserrat"/>
      <p:regular r:id="rId32"/>
      <p:bold r:id="rId33"/>
      <p:italic r:id="rId34"/>
      <p:boldItalic r:id="rId35"/>
    </p:embeddedFont>
    <p:embeddedFont>
      <p:font typeface="Montserrat Black"/>
      <p:bold r:id="rId36"/>
      <p:boldItalic r:id="rId37"/>
    </p:embeddedFont>
    <p:embeddedFont>
      <p:font typeface="Montserrat Medium"/>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2" roundtripDataSignature="AMtx7mjStRTG//SVRuAeAC/7DWqUC+Y2j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CBB0126-4EC2-498F-BE97-2E354379B078}">
  <a:tblStyle styleId="{0CBB0126-4EC2-498F-BE97-2E354379B078}" styleName="Table_0">
    <a:wholeTbl>
      <a:tcTxStyle>
        <a:font>
          <a:latin typeface="Arial"/>
          <a:ea typeface="Arial"/>
          <a:cs typeface="Arial"/>
        </a:font>
        <a:srgbClr val="000000"/>
      </a:tcTxStyle>
      <a:tcStyle>
        <a:tcBdr>
          <a:left>
            <a:ln cap="flat" cmpd="sng" w="9525">
              <a:solidFill>
                <a:srgbClr val="000000"/>
              </a:solidFill>
              <a:prstDash val="solid"/>
              <a:round/>
              <a:headEnd len="sm" w="sm" type="none"/>
              <a:tailEnd len="sm" w="sm" type="none"/>
            </a:ln>
          </a:left>
          <a:right>
            <a:ln cap="flat" cmpd="sng" w="9525">
              <a:solidFill>
                <a:srgbClr val="000000"/>
              </a:solidFill>
              <a:prstDash val="solid"/>
              <a:round/>
              <a:headEnd len="sm" w="sm" type="none"/>
              <a:tailEnd len="sm" w="sm" type="none"/>
            </a:ln>
          </a:right>
          <a:top>
            <a:ln cap="flat" cmpd="sng" w="9525">
              <a:solidFill>
                <a:srgbClr val="000000"/>
              </a:solidFill>
              <a:prstDash val="solid"/>
              <a:round/>
              <a:headEnd len="sm" w="sm" type="none"/>
              <a:tailEnd len="sm" w="sm" type="none"/>
            </a:ln>
          </a:top>
          <a:bottom>
            <a:ln cap="flat" cmpd="sng" w="9525">
              <a:solidFill>
                <a:srgbClr val="000000"/>
              </a:solidFill>
              <a:prstDash val="solid"/>
              <a:round/>
              <a:headEnd len="sm" w="sm" type="none"/>
              <a:tailEnd len="sm" w="sm" type="none"/>
            </a:ln>
          </a:bottom>
          <a:insideH>
            <a:ln cap="flat" cmpd="sng" w="9525">
              <a:solidFill>
                <a:srgbClr val="000000"/>
              </a:solidFill>
              <a:prstDash val="solid"/>
              <a:round/>
              <a:headEnd len="sm" w="sm" type="none"/>
              <a:tailEnd len="sm" w="sm" type="none"/>
            </a:ln>
          </a:insideH>
          <a:insideV>
            <a:ln cap="flat" cmpd="sng" w="9525">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AB9D1AC4-88BF-4463-855C-C936AD15B9F8}"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MontserratMedium-italic.fntdata"/><Relationship Id="rId20" Type="http://schemas.openxmlformats.org/officeDocument/2006/relationships/slide" Target="slides/slide15.xml"/><Relationship Id="rId42" Type="http://customschemas.google.com/relationships/presentationmetadata" Target="metadata"/><Relationship Id="rId41" Type="http://schemas.openxmlformats.org/officeDocument/2006/relationships/font" Target="fonts/MontserratMedium-boldItalic.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Montserrat-bold.fntdata"/><Relationship Id="rId10" Type="http://schemas.openxmlformats.org/officeDocument/2006/relationships/slide" Target="slides/slide5.xml"/><Relationship Id="rId32" Type="http://schemas.openxmlformats.org/officeDocument/2006/relationships/font" Target="fonts/Montserrat-regular.fntdata"/><Relationship Id="rId13" Type="http://schemas.openxmlformats.org/officeDocument/2006/relationships/slide" Target="slides/slide8.xml"/><Relationship Id="rId35" Type="http://schemas.openxmlformats.org/officeDocument/2006/relationships/font" Target="fonts/Montserrat-boldItalic.fntdata"/><Relationship Id="rId12" Type="http://schemas.openxmlformats.org/officeDocument/2006/relationships/slide" Target="slides/slide7.xml"/><Relationship Id="rId34" Type="http://schemas.openxmlformats.org/officeDocument/2006/relationships/font" Target="fonts/Montserrat-italic.fntdata"/><Relationship Id="rId15" Type="http://schemas.openxmlformats.org/officeDocument/2006/relationships/slide" Target="slides/slide10.xml"/><Relationship Id="rId37" Type="http://schemas.openxmlformats.org/officeDocument/2006/relationships/font" Target="fonts/MontserratBlack-boldItalic.fntdata"/><Relationship Id="rId14" Type="http://schemas.openxmlformats.org/officeDocument/2006/relationships/slide" Target="slides/slide9.xml"/><Relationship Id="rId36" Type="http://schemas.openxmlformats.org/officeDocument/2006/relationships/font" Target="fonts/MontserratBlack-bold.fntdata"/><Relationship Id="rId17" Type="http://schemas.openxmlformats.org/officeDocument/2006/relationships/slide" Target="slides/slide12.xml"/><Relationship Id="rId39" Type="http://schemas.openxmlformats.org/officeDocument/2006/relationships/font" Target="fonts/MontserratMedium-bold.fntdata"/><Relationship Id="rId16" Type="http://schemas.openxmlformats.org/officeDocument/2006/relationships/slide" Target="slides/slide11.xml"/><Relationship Id="rId38" Type="http://schemas.openxmlformats.org/officeDocument/2006/relationships/font" Target="fonts/MontserratMedium-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Montserrat"/>
                <a:ea typeface="Montserrat"/>
                <a:cs typeface="Montserrat"/>
                <a:sym typeface="Montserrat"/>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Montserrat"/>
                <a:ea typeface="Montserrat"/>
                <a:cs typeface="Montserrat"/>
                <a:sym typeface="Montserra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Montserrat"/>
                <a:ea typeface="Montserrat"/>
                <a:cs typeface="Montserrat"/>
                <a:sym typeface="Montserrat"/>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Montserrat"/>
                <a:ea typeface="Montserrat"/>
                <a:cs typeface="Montserrat"/>
                <a:sym typeface="Montserrat"/>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Montserrat"/>
                <a:ea typeface="Montserrat"/>
                <a:cs typeface="Montserrat"/>
                <a:sym typeface="Montserrat"/>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Montserrat"/>
                <a:ea typeface="Montserrat"/>
                <a:cs typeface="Montserrat"/>
                <a:sym typeface="Montserrat"/>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7" name="Google Shape;257;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f5815eae17_0_8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3f5815eae17_0_8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3f5815eae17_0_9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2" name="Google Shape;362;g3f5815eae17_0_9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3f5815eae17_0_1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3f5815eae17_0_12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3f5815eae17_0_1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3f5815eae17_0_14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3f5815eae17_0_1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3f5815eae17_0_15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3f5815eae17_0_16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3f5815eae17_0_16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3f5815eae17_0_17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4" name="Google Shape;414;g3f5815eae17_0_17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3f5815eae17_0_19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6" name="Google Shape;426;g3f5815eae17_0_19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3f5815eae17_0_20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5" name="Google Shape;435;g3f5815eae17_0_20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3f5815eae17_0_20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2" name="Google Shape;442;g3f5815eae17_0_20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2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5" name="Google Shape;265;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3f5815eae17_0_2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3f5815eae17_0_22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3f5815eae17_0_2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9" name="Google Shape;459;g3f5815eae17_0_22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3f5815eae17_0_2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8" name="Google Shape;468;g3f5815eae17_0_23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3f5815eae17_0_2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76" name="Google Shape;476;g3f5815eae17_0_24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3f5815eae17_0_26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3" name="Google Shape;483;g3f5815eae17_0_26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3f5815eae17_0_27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98" name="Google Shape;498;g3f5815eae17_0_27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3f61222376e_0_1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5" name="Google Shape;505;g3f61222376e_0_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2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0" name="Google Shape;280;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f5815eae17_0_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3f5815eae17_0_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3f5815eae17_0_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3f5815eae17_0_2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3f5815eae17_0_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3f5815eae17_0_3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f5815eae17_0_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3f5815eae17_0_4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3f5815eae17_0_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3f5815eae17_0_5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3f5815eae17_0_7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2" name="Google Shape;342;g3f5815eae17_0_7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7.png"/><Relationship Id="rId4" Type="http://schemas.openxmlformats.org/officeDocument/2006/relationships/image" Target="../media/image12.png"/><Relationship Id="rId5"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 Id="rId3" Type="http://schemas.openxmlformats.org/officeDocument/2006/relationships/image" Target="../media/image3.png"/><Relationship Id="rId4" Type="http://schemas.openxmlformats.org/officeDocument/2006/relationships/image" Target="../media/image1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1.png"/><Relationship Id="rId4" Type="http://schemas.openxmlformats.org/officeDocument/2006/relationships/image" Target="../media/image1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итульний" type="title">
  <p:cSld name="TITLE">
    <p:spTree>
      <p:nvGrpSpPr>
        <p:cNvPr id="6" name="Shape 6"/>
        <p:cNvGrpSpPr/>
        <p:nvPr/>
      </p:nvGrpSpPr>
      <p:grpSpPr>
        <a:xfrm>
          <a:off x="0" y="0"/>
          <a:ext cx="0" cy="0"/>
          <a:chOff x="0" y="0"/>
          <a:chExt cx="0" cy="0"/>
        </a:xfrm>
      </p:grpSpPr>
      <p:pic>
        <p:nvPicPr>
          <p:cNvPr descr="Google Shape;13;p9" id="7" name="Google Shape;7;p46"/>
          <p:cNvPicPr preferRelativeResize="0"/>
          <p:nvPr/>
        </p:nvPicPr>
        <p:blipFill rotWithShape="1">
          <a:blip r:embed="rId2">
            <a:alphaModFix/>
          </a:blip>
          <a:srcRect b="0" l="0" r="0" t="0"/>
          <a:stretch/>
        </p:blipFill>
        <p:spPr>
          <a:xfrm>
            <a:off x="409303" y="1025530"/>
            <a:ext cx="4868377" cy="4798801"/>
          </a:xfrm>
          <a:prstGeom prst="rect">
            <a:avLst/>
          </a:prstGeom>
          <a:noFill/>
          <a:ln>
            <a:noFill/>
          </a:ln>
        </p:spPr>
      </p:pic>
      <p:pic>
        <p:nvPicPr>
          <p:cNvPr descr="Google Shape;14;p9" id="8" name="Google Shape;8;p46"/>
          <p:cNvPicPr preferRelativeResize="0"/>
          <p:nvPr/>
        </p:nvPicPr>
        <p:blipFill rotWithShape="1">
          <a:blip r:embed="rId3">
            <a:alphaModFix/>
          </a:blip>
          <a:srcRect b="0" l="0" r="0" t="0"/>
          <a:stretch/>
        </p:blipFill>
        <p:spPr>
          <a:xfrm rot="15">
            <a:off x="610888" y="506891"/>
            <a:ext cx="1386406" cy="1172820"/>
          </a:xfrm>
          <a:prstGeom prst="rect">
            <a:avLst/>
          </a:prstGeom>
          <a:noFill/>
          <a:ln>
            <a:noFill/>
          </a:ln>
        </p:spPr>
      </p:pic>
      <p:sp>
        <p:nvSpPr>
          <p:cNvPr id="9" name="Google Shape;9;p46"/>
          <p:cNvSpPr txBox="1"/>
          <p:nvPr/>
        </p:nvSpPr>
        <p:spPr>
          <a:xfrm>
            <a:off x="557004" y="5890821"/>
            <a:ext cx="3780300" cy="507900"/>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000000"/>
              </a:buClr>
              <a:buSzPts val="900"/>
              <a:buFont typeface="Montserrat"/>
              <a:buNone/>
            </a:pPr>
            <a:r>
              <a:rPr b="0" i="0" lang="en-US" sz="900" u="none" cap="none" strike="noStrike">
                <a:solidFill>
                  <a:srgbClr val="000000"/>
                </a:solidFill>
                <a:latin typeface="Montserrat"/>
                <a:ea typeface="Montserrat"/>
                <a:cs typeface="Montserrat"/>
                <a:sym typeface="Montserrat"/>
              </a:rPr>
              <a:t>© ГС «БЮРО ІНТЕРАКТИВНОЇ РЕКЛАМИ УКРАЇНА», 202</a:t>
            </a:r>
            <a:r>
              <a:rPr lang="en-US" sz="900">
                <a:latin typeface="Montserrat"/>
                <a:ea typeface="Montserrat"/>
                <a:cs typeface="Montserrat"/>
                <a:sym typeface="Montserrat"/>
              </a:rPr>
              <a:t>6</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Montserrat"/>
              <a:buNone/>
            </a:pPr>
            <a:r>
              <a:rPr b="0" i="0" lang="en-US" sz="900" u="none" cap="none" strike="noStrike">
                <a:solidFill>
                  <a:srgbClr val="000000"/>
                </a:solidFill>
                <a:latin typeface="Montserrat"/>
                <a:ea typeface="Montserrat"/>
                <a:cs typeface="Montserrat"/>
                <a:sym typeface="Montserrat"/>
              </a:rPr>
              <a:t>У випадку використання тексту або будь-якої його частини обов’язкове посилання на джерело та правовласника</a:t>
            </a:r>
            <a:endParaRPr b="0" i="0" sz="1600" u="none" cap="none" strike="noStrike">
              <a:solidFill>
                <a:srgbClr val="000000"/>
              </a:solidFill>
              <a:latin typeface="Montserrat"/>
              <a:ea typeface="Montserrat"/>
              <a:cs typeface="Montserrat"/>
              <a:sym typeface="Montserrat"/>
            </a:endParaRPr>
          </a:p>
        </p:txBody>
      </p:sp>
      <p:sp>
        <p:nvSpPr>
          <p:cNvPr id="10" name="Google Shape;10;p46"/>
          <p:cNvSpPr/>
          <p:nvPr/>
        </p:nvSpPr>
        <p:spPr>
          <a:xfrm>
            <a:off x="6275971" y="709722"/>
            <a:ext cx="3651300" cy="3651300"/>
          </a:xfrm>
          <a:prstGeom prst="ellipse">
            <a:avLst/>
          </a:prstGeom>
          <a:solidFill>
            <a:srgbClr val="2522C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pic>
        <p:nvPicPr>
          <p:cNvPr descr="Google Shape;17;p9" id="11" name="Google Shape;11;p46"/>
          <p:cNvPicPr preferRelativeResize="0"/>
          <p:nvPr/>
        </p:nvPicPr>
        <p:blipFill rotWithShape="1">
          <a:blip r:embed="rId4">
            <a:alphaModFix/>
          </a:blip>
          <a:srcRect b="0" l="0" r="0" t="0"/>
          <a:stretch/>
        </p:blipFill>
        <p:spPr>
          <a:xfrm rot="792507">
            <a:off x="6178949" y="4014412"/>
            <a:ext cx="6461799" cy="2268003"/>
          </a:xfrm>
          <a:prstGeom prst="rect">
            <a:avLst/>
          </a:prstGeom>
          <a:noFill/>
          <a:ln>
            <a:noFill/>
          </a:ln>
        </p:spPr>
      </p:pic>
      <p:sp>
        <p:nvSpPr>
          <p:cNvPr id="12" name="Google Shape;12;p46"/>
          <p:cNvSpPr txBox="1"/>
          <p:nvPr>
            <p:ph type="title"/>
          </p:nvPr>
        </p:nvSpPr>
        <p:spPr>
          <a:xfrm>
            <a:off x="599660" y="2723756"/>
            <a:ext cx="6377610" cy="1410491"/>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4400"/>
              <a:buFont typeface="Montserrat Black"/>
              <a:buNone/>
              <a:defRPr b="1" i="0" sz="4400" u="none" cap="none" strike="noStrike">
                <a:solidFill>
                  <a:srgbClr val="000000"/>
                </a:solidFill>
                <a:latin typeface="Montserrat Black"/>
                <a:ea typeface="Montserrat Black"/>
                <a:cs typeface="Montserrat Black"/>
                <a:sym typeface="Montserrat Black"/>
              </a:defRPr>
            </a:lvl1pPr>
            <a:lvl2pPr lvl="1"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2pPr>
            <a:lvl3pPr lvl="2"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3pPr>
            <a:lvl4pPr lvl="3"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4pPr>
            <a:lvl5pPr lvl="4"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5pPr>
            <a:lvl6pPr lvl="5"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6pPr>
            <a:lvl7pPr lvl="6"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7pPr>
            <a:lvl8pPr lvl="7"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8pPr>
            <a:lvl9pPr lvl="8"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9pPr>
          </a:lstStyle>
          <a:p/>
        </p:txBody>
      </p:sp>
      <p:sp>
        <p:nvSpPr>
          <p:cNvPr id="13" name="Google Shape;13;p46"/>
          <p:cNvSpPr/>
          <p:nvPr>
            <p:ph idx="2" type="pic"/>
          </p:nvPr>
        </p:nvSpPr>
        <p:spPr>
          <a:xfrm rot="480034">
            <a:off x="7074116" y="441370"/>
            <a:ext cx="4147065" cy="6032626"/>
          </a:xfrm>
          <a:prstGeom prst="rect">
            <a:avLst/>
          </a:prstGeom>
          <a:no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Картина+текст">
  <p:cSld name="Картина+текст">
    <p:spTree>
      <p:nvGrpSpPr>
        <p:cNvPr id="216" name="Shape 216"/>
        <p:cNvGrpSpPr/>
        <p:nvPr/>
      </p:nvGrpSpPr>
      <p:grpSpPr>
        <a:xfrm>
          <a:off x="0" y="0"/>
          <a:ext cx="0" cy="0"/>
          <a:chOff x="0" y="0"/>
          <a:chExt cx="0" cy="0"/>
        </a:xfrm>
      </p:grpSpPr>
      <p:sp>
        <p:nvSpPr>
          <p:cNvPr id="217" name="Google Shape;217;p55"/>
          <p:cNvSpPr/>
          <p:nvPr/>
        </p:nvSpPr>
        <p:spPr>
          <a:xfrm rot="-248846">
            <a:off x="6992724" y="793804"/>
            <a:ext cx="4952770" cy="5230087"/>
          </a:xfrm>
          <a:prstGeom prst="rect">
            <a:avLst/>
          </a:prstGeom>
          <a:solidFill>
            <a:srgbClr val="2522CA"/>
          </a:solidFill>
          <a:ln>
            <a:noFill/>
          </a:ln>
        </p:spPr>
        <p:txBody>
          <a:bodyPr anchorCtr="0" anchor="ctr" bIns="119725" lIns="119725" spcFirstLastPara="1" rIns="119725" wrap="square" tIns="1197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Montserrat"/>
              <a:ea typeface="Montserrat"/>
              <a:cs typeface="Montserrat"/>
              <a:sym typeface="Montserrat"/>
            </a:endParaRPr>
          </a:p>
        </p:txBody>
      </p:sp>
      <p:sp>
        <p:nvSpPr>
          <p:cNvPr id="218" name="Google Shape;218;p55"/>
          <p:cNvSpPr txBox="1"/>
          <p:nvPr>
            <p:ph type="title"/>
          </p:nvPr>
        </p:nvSpPr>
        <p:spPr>
          <a:xfrm>
            <a:off x="1669774" y="566531"/>
            <a:ext cx="4546986" cy="556591"/>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2pPr>
            <a:lvl3pPr lvl="2"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3pPr>
            <a:lvl4pPr lvl="3"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4pPr>
            <a:lvl5pPr lvl="4"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5pPr>
            <a:lvl6pPr lvl="5"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6pPr>
            <a:lvl7pPr lvl="6"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7pPr>
            <a:lvl8pPr lvl="7"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8pPr>
            <a:lvl9pPr lvl="8"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9pPr>
          </a:lstStyle>
          <a:p/>
        </p:txBody>
      </p:sp>
      <p:sp>
        <p:nvSpPr>
          <p:cNvPr id="219" name="Google Shape;219;p55"/>
          <p:cNvSpPr/>
          <p:nvPr/>
        </p:nvSpPr>
        <p:spPr>
          <a:xfrm rot="-5400000">
            <a:off x="-3551" y="-6410"/>
            <a:ext cx="1351703" cy="1344642"/>
          </a:xfrm>
          <a:custGeom>
            <a:rect b="b" l="l" r="r" t="t"/>
            <a:pathLst>
              <a:path extrusionOk="0" h="21600" w="21600">
                <a:moveTo>
                  <a:pt x="21487" y="21600"/>
                </a:moveTo>
                <a:cubicBezTo>
                  <a:pt x="9620" y="21600"/>
                  <a:pt x="0" y="11929"/>
                  <a:pt x="0" y="0"/>
                </a:cubicBezTo>
                <a:lnTo>
                  <a:pt x="21600" y="0"/>
                </a:lnTo>
                <a:close/>
              </a:path>
            </a:pathLst>
          </a:custGeom>
          <a:solidFill>
            <a:schemeClr val="accent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grpSp>
        <p:nvGrpSpPr>
          <p:cNvPr id="220" name="Google Shape;220;p55"/>
          <p:cNvGrpSpPr/>
          <p:nvPr/>
        </p:nvGrpSpPr>
        <p:grpSpPr>
          <a:xfrm>
            <a:off x="336531" y="330100"/>
            <a:ext cx="286092" cy="288006"/>
            <a:chOff x="-1" y="-1"/>
            <a:chExt cx="286090" cy="288004"/>
          </a:xfrm>
        </p:grpSpPr>
        <p:sp>
          <p:nvSpPr>
            <p:cNvPr id="221" name="Google Shape;221;p55"/>
            <p:cNvSpPr/>
            <p:nvPr/>
          </p:nvSpPr>
          <p:spPr>
            <a:xfrm>
              <a:off x="-1" y="3181"/>
              <a:ext cx="87811" cy="284822"/>
            </a:xfrm>
            <a:prstGeom prst="rect">
              <a:avLst/>
            </a:prstGeom>
            <a:solidFill>
              <a:srgbClr val="191919"/>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222" name="Google Shape;222;p55"/>
            <p:cNvSpPr/>
            <p:nvPr/>
          </p:nvSpPr>
          <p:spPr>
            <a:xfrm rot="-5400000">
              <a:off x="99333" y="-99334"/>
              <a:ext cx="87423" cy="286089"/>
            </a:xfrm>
            <a:prstGeom prst="rect">
              <a:avLst/>
            </a:prstGeom>
            <a:solidFill>
              <a:srgbClr val="191919"/>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grpSp>
      <p:pic>
        <p:nvPicPr>
          <p:cNvPr descr="Google Shape;123;p13" id="223" name="Google Shape;223;p55"/>
          <p:cNvPicPr preferRelativeResize="0"/>
          <p:nvPr/>
        </p:nvPicPr>
        <p:blipFill rotWithShape="1">
          <a:blip r:embed="rId2">
            <a:alphaModFix/>
          </a:blip>
          <a:srcRect b="0" l="0" r="0" t="0"/>
          <a:stretch/>
        </p:blipFill>
        <p:spPr>
          <a:xfrm rot="15">
            <a:off x="479579" y="6211956"/>
            <a:ext cx="595229" cy="503532"/>
          </a:xfrm>
          <a:prstGeom prst="rect">
            <a:avLst/>
          </a:prstGeom>
          <a:noFill/>
          <a:ln>
            <a:noFill/>
          </a:ln>
        </p:spPr>
      </p:pic>
      <p:sp>
        <p:nvSpPr>
          <p:cNvPr id="224" name="Google Shape;224;p55"/>
          <p:cNvSpPr txBox="1"/>
          <p:nvPr>
            <p:ph idx="12" type="sldNum"/>
          </p:nvPr>
        </p:nvSpPr>
        <p:spPr>
          <a:xfrm>
            <a:off x="524129" y="511198"/>
            <a:ext cx="439967" cy="332741"/>
          </a:xfrm>
          <a:prstGeom prst="rect">
            <a:avLst/>
          </a:prstGeom>
          <a:noFill/>
          <a:ln>
            <a:noFill/>
          </a:ln>
        </p:spPr>
        <p:txBody>
          <a:bodyPr anchorCtr="0" anchor="t" bIns="45700" lIns="45700" spcFirstLastPara="1" rIns="45700" wrap="square" tIns="45700">
            <a:noAutofit/>
          </a:bodyPr>
          <a:lstStyle>
            <a:lvl1pPr indent="0" lvl="0"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1pPr>
            <a:lvl2pPr indent="0" lvl="1"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2pPr>
            <a:lvl3pPr indent="0" lvl="2"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3pPr>
            <a:lvl4pPr indent="0" lvl="3"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4pPr>
            <a:lvl5pPr indent="0" lvl="4"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5pPr>
            <a:lvl6pPr indent="0" lvl="5"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6pPr>
            <a:lvl7pPr indent="0" lvl="6"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7pPr>
            <a:lvl8pPr indent="0" lvl="7"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8pPr>
            <a:lvl9pPr indent="0" lvl="8"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US"/>
              <a:t>‹#›</a:t>
            </a:fld>
            <a:endParaRPr/>
          </a:p>
        </p:txBody>
      </p:sp>
      <p:pic>
        <p:nvPicPr>
          <p:cNvPr id="225" name="Google Shape;225;p55"/>
          <p:cNvPicPr preferRelativeResize="0"/>
          <p:nvPr/>
        </p:nvPicPr>
        <p:blipFill rotWithShape="1">
          <a:blip r:embed="rId3">
            <a:alphaModFix/>
          </a:blip>
          <a:srcRect b="0" l="0" r="0" t="0"/>
          <a:stretch/>
        </p:blipFill>
        <p:spPr>
          <a:xfrm>
            <a:off x="7136047" y="966409"/>
            <a:ext cx="4666155" cy="4666155"/>
          </a:xfrm>
          <a:prstGeom prst="rect">
            <a:avLst/>
          </a:prstGeom>
          <a:noFill/>
          <a:ln>
            <a:noFill/>
          </a:ln>
        </p:spPr>
      </p:pic>
      <p:sp>
        <p:nvSpPr>
          <p:cNvPr id="226" name="Google Shape;226;p55"/>
          <p:cNvSpPr/>
          <p:nvPr>
            <p:ph idx="2" type="pic"/>
          </p:nvPr>
        </p:nvSpPr>
        <p:spPr>
          <a:xfrm>
            <a:off x="7603918" y="477158"/>
            <a:ext cx="3930900" cy="5913703"/>
          </a:xfrm>
          <a:prstGeom prst="rect">
            <a:avLst/>
          </a:prstGeom>
          <a:noFill/>
          <a:ln>
            <a:noFill/>
          </a:ln>
        </p:spPr>
      </p:sp>
      <p:sp>
        <p:nvSpPr>
          <p:cNvPr id="227" name="Google Shape;227;p55"/>
          <p:cNvSpPr/>
          <p:nvPr/>
        </p:nvSpPr>
        <p:spPr>
          <a:xfrm rot="-248846">
            <a:off x="6992724" y="793804"/>
            <a:ext cx="4952770" cy="5230087"/>
          </a:xfrm>
          <a:prstGeom prst="rect">
            <a:avLst/>
          </a:prstGeom>
          <a:solidFill>
            <a:srgbClr val="2522CA"/>
          </a:solidFill>
          <a:ln>
            <a:noFill/>
          </a:ln>
        </p:spPr>
        <p:txBody>
          <a:bodyPr anchorCtr="0" anchor="ctr" bIns="119725" lIns="119725" spcFirstLastPara="1" rIns="119725" wrap="square" tIns="1197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Montserrat"/>
              <a:ea typeface="Montserrat"/>
              <a:cs typeface="Montserrat"/>
              <a:sym typeface="Montserrat"/>
            </a:endParaRPr>
          </a:p>
        </p:txBody>
      </p:sp>
      <p:pic>
        <p:nvPicPr>
          <p:cNvPr id="228" name="Google Shape;228;p55"/>
          <p:cNvPicPr preferRelativeResize="0"/>
          <p:nvPr/>
        </p:nvPicPr>
        <p:blipFill rotWithShape="1">
          <a:blip r:embed="rId3">
            <a:alphaModFix/>
          </a:blip>
          <a:srcRect b="0" l="0" r="0" t="0"/>
          <a:stretch/>
        </p:blipFill>
        <p:spPr>
          <a:xfrm>
            <a:off x="7136047" y="966409"/>
            <a:ext cx="4666155" cy="4666155"/>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Фінальний">
  <p:cSld name="Фінальний">
    <p:spTree>
      <p:nvGrpSpPr>
        <p:cNvPr id="229" name="Shape 229"/>
        <p:cNvGrpSpPr/>
        <p:nvPr/>
      </p:nvGrpSpPr>
      <p:grpSpPr>
        <a:xfrm>
          <a:off x="0" y="0"/>
          <a:ext cx="0" cy="0"/>
          <a:chOff x="0" y="0"/>
          <a:chExt cx="0" cy="0"/>
        </a:xfrm>
      </p:grpSpPr>
      <p:sp>
        <p:nvSpPr>
          <p:cNvPr id="230" name="Google Shape;230;p56"/>
          <p:cNvSpPr txBox="1"/>
          <p:nvPr>
            <p:ph type="title"/>
          </p:nvPr>
        </p:nvSpPr>
        <p:spPr>
          <a:xfrm>
            <a:off x="3389242" y="2454964"/>
            <a:ext cx="5327375" cy="675429"/>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4400"/>
              <a:buFont typeface="Montserrat Black"/>
              <a:buNone/>
              <a:defRPr b="1" i="0" sz="4400" u="none" cap="none" strike="noStrike">
                <a:solidFill>
                  <a:srgbClr val="000000"/>
                </a:solidFill>
                <a:latin typeface="Montserrat Black"/>
                <a:ea typeface="Montserrat Black"/>
                <a:cs typeface="Montserrat Black"/>
                <a:sym typeface="Montserrat Black"/>
              </a:defRPr>
            </a:lvl1pPr>
            <a:lvl2pPr lvl="1"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2pPr>
            <a:lvl3pPr lvl="2"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3pPr>
            <a:lvl4pPr lvl="3"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4pPr>
            <a:lvl5pPr lvl="4"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5pPr>
            <a:lvl6pPr lvl="5"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6pPr>
            <a:lvl7pPr lvl="6"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7pPr>
            <a:lvl8pPr lvl="7"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8pPr>
            <a:lvl9pPr lvl="8"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9pPr>
          </a:lstStyle>
          <a:p/>
        </p:txBody>
      </p:sp>
      <p:sp>
        <p:nvSpPr>
          <p:cNvPr id="231" name="Google Shape;231;p56"/>
          <p:cNvSpPr/>
          <p:nvPr/>
        </p:nvSpPr>
        <p:spPr>
          <a:xfrm rot="-248433">
            <a:off x="-322610" y="-110635"/>
            <a:ext cx="2987397" cy="5058013"/>
          </a:xfrm>
          <a:prstGeom prst="rect">
            <a:avLst/>
          </a:prstGeom>
          <a:solidFill>
            <a:srgbClr val="2522CA"/>
          </a:solidFill>
          <a:ln>
            <a:noFill/>
          </a:ln>
        </p:spPr>
        <p:txBody>
          <a:bodyPr anchorCtr="0" anchor="ctr" bIns="119725" lIns="119725" spcFirstLastPara="1" rIns="119725" wrap="square" tIns="1197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Montserrat"/>
              <a:ea typeface="Montserrat"/>
              <a:cs typeface="Montserrat"/>
              <a:sym typeface="Montserrat"/>
            </a:endParaRPr>
          </a:p>
        </p:txBody>
      </p:sp>
      <p:pic>
        <p:nvPicPr>
          <p:cNvPr id="232" name="Google Shape;232;p56"/>
          <p:cNvPicPr preferRelativeResize="0"/>
          <p:nvPr/>
        </p:nvPicPr>
        <p:blipFill rotWithShape="1">
          <a:blip r:embed="rId2">
            <a:alphaModFix/>
          </a:blip>
          <a:srcRect b="0" l="0" r="0" t="0"/>
          <a:stretch/>
        </p:blipFill>
        <p:spPr>
          <a:xfrm rot="-942462">
            <a:off x="987711" y="1078694"/>
            <a:ext cx="4666156" cy="4666156"/>
          </a:xfrm>
          <a:prstGeom prst="rect">
            <a:avLst/>
          </a:prstGeom>
          <a:noFill/>
          <a:ln>
            <a:noFill/>
          </a:ln>
        </p:spPr>
      </p:pic>
      <p:sp>
        <p:nvSpPr>
          <p:cNvPr id="233" name="Google Shape;233;p56"/>
          <p:cNvSpPr/>
          <p:nvPr/>
        </p:nvSpPr>
        <p:spPr>
          <a:xfrm>
            <a:off x="5529900" y="4047109"/>
            <a:ext cx="1132200" cy="1158900"/>
          </a:xfrm>
          <a:prstGeom prst="ellipse">
            <a:avLst/>
          </a:prstGeom>
          <a:solidFill>
            <a:srgbClr val="FFDF25"/>
          </a:solidFill>
          <a:ln>
            <a:noFill/>
          </a:ln>
        </p:spPr>
        <p:txBody>
          <a:bodyPr anchorCtr="0" anchor="ctr" bIns="59875" lIns="59875" spcFirstLastPara="1" rIns="59875" wrap="square" tIns="5987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Montserrat"/>
              <a:ea typeface="Montserrat"/>
              <a:cs typeface="Montserrat"/>
              <a:sym typeface="Montserrat"/>
            </a:endParaRPr>
          </a:p>
        </p:txBody>
      </p:sp>
      <p:grpSp>
        <p:nvGrpSpPr>
          <p:cNvPr id="234" name="Google Shape;234;p56"/>
          <p:cNvGrpSpPr/>
          <p:nvPr/>
        </p:nvGrpSpPr>
        <p:grpSpPr>
          <a:xfrm>
            <a:off x="5834591" y="4369776"/>
            <a:ext cx="489002" cy="457703"/>
            <a:chOff x="4791433" y="1839308"/>
            <a:chExt cx="376387" cy="344189"/>
          </a:xfrm>
        </p:grpSpPr>
        <p:sp>
          <p:nvSpPr>
            <p:cNvPr id="235" name="Google Shape;235;p56"/>
            <p:cNvSpPr/>
            <p:nvPr/>
          </p:nvSpPr>
          <p:spPr>
            <a:xfrm>
              <a:off x="4791433" y="1839308"/>
              <a:ext cx="376387" cy="344189"/>
            </a:xfrm>
            <a:custGeom>
              <a:rect b="b" l="l" r="r" t="t"/>
              <a:pathLst>
                <a:path extrusionOk="0" h="3966" w="4337">
                  <a:moveTo>
                    <a:pt x="2183" y="114"/>
                  </a:moveTo>
                  <a:cubicBezTo>
                    <a:pt x="2277" y="114"/>
                    <a:pt x="2368" y="143"/>
                    <a:pt x="2443" y="201"/>
                  </a:cubicBezTo>
                  <a:lnTo>
                    <a:pt x="2711" y="410"/>
                  </a:lnTo>
                  <a:lnTo>
                    <a:pt x="1656" y="410"/>
                  </a:lnTo>
                  <a:lnTo>
                    <a:pt x="1901" y="201"/>
                  </a:lnTo>
                  <a:cubicBezTo>
                    <a:pt x="1992" y="143"/>
                    <a:pt x="2089" y="114"/>
                    <a:pt x="2183" y="114"/>
                  </a:cubicBezTo>
                  <a:close/>
                  <a:moveTo>
                    <a:pt x="608" y="1227"/>
                  </a:moveTo>
                  <a:lnTo>
                    <a:pt x="608" y="1769"/>
                  </a:lnTo>
                  <a:lnTo>
                    <a:pt x="182" y="1559"/>
                  </a:lnTo>
                  <a:lnTo>
                    <a:pt x="608" y="1227"/>
                  </a:lnTo>
                  <a:close/>
                  <a:moveTo>
                    <a:pt x="3737" y="1227"/>
                  </a:moveTo>
                  <a:lnTo>
                    <a:pt x="4156" y="1559"/>
                  </a:lnTo>
                  <a:lnTo>
                    <a:pt x="3737" y="1798"/>
                  </a:lnTo>
                  <a:lnTo>
                    <a:pt x="3737" y="1227"/>
                  </a:lnTo>
                  <a:close/>
                  <a:moveTo>
                    <a:pt x="3614" y="533"/>
                  </a:moveTo>
                  <a:lnTo>
                    <a:pt x="3614" y="1855"/>
                  </a:lnTo>
                  <a:lnTo>
                    <a:pt x="3224" y="2072"/>
                  </a:lnTo>
                  <a:cubicBezTo>
                    <a:pt x="3195" y="2101"/>
                    <a:pt x="3166" y="2130"/>
                    <a:pt x="3195" y="2159"/>
                  </a:cubicBezTo>
                  <a:cubicBezTo>
                    <a:pt x="3215" y="2179"/>
                    <a:pt x="3236" y="2200"/>
                    <a:pt x="3256" y="2200"/>
                  </a:cubicBezTo>
                  <a:cubicBezTo>
                    <a:pt x="3265" y="2200"/>
                    <a:pt x="3273" y="2196"/>
                    <a:pt x="3282" y="2188"/>
                  </a:cubicBezTo>
                  <a:lnTo>
                    <a:pt x="4221" y="1675"/>
                  </a:lnTo>
                  <a:lnTo>
                    <a:pt x="4221" y="3785"/>
                  </a:lnTo>
                  <a:lnTo>
                    <a:pt x="3585" y="3301"/>
                  </a:lnTo>
                  <a:cubicBezTo>
                    <a:pt x="3571" y="3286"/>
                    <a:pt x="3556" y="3279"/>
                    <a:pt x="3542" y="3279"/>
                  </a:cubicBezTo>
                  <a:cubicBezTo>
                    <a:pt x="3527" y="3279"/>
                    <a:pt x="3513" y="3286"/>
                    <a:pt x="3498" y="3301"/>
                  </a:cubicBezTo>
                  <a:cubicBezTo>
                    <a:pt x="3462" y="3337"/>
                    <a:pt x="3462" y="3366"/>
                    <a:pt x="3498" y="3395"/>
                  </a:cubicBezTo>
                  <a:lnTo>
                    <a:pt x="4098" y="3843"/>
                  </a:lnTo>
                  <a:lnTo>
                    <a:pt x="247" y="3843"/>
                  </a:lnTo>
                  <a:lnTo>
                    <a:pt x="1901" y="2578"/>
                  </a:lnTo>
                  <a:cubicBezTo>
                    <a:pt x="1992" y="2520"/>
                    <a:pt x="2089" y="2491"/>
                    <a:pt x="2183" y="2491"/>
                  </a:cubicBezTo>
                  <a:cubicBezTo>
                    <a:pt x="2277" y="2491"/>
                    <a:pt x="2368" y="2520"/>
                    <a:pt x="2443" y="2578"/>
                  </a:cubicBezTo>
                  <a:lnTo>
                    <a:pt x="2472" y="2614"/>
                  </a:lnTo>
                  <a:lnTo>
                    <a:pt x="3282" y="3214"/>
                  </a:lnTo>
                  <a:cubicBezTo>
                    <a:pt x="3300" y="3228"/>
                    <a:pt x="3316" y="3236"/>
                    <a:pt x="3331" y="3236"/>
                  </a:cubicBezTo>
                  <a:cubicBezTo>
                    <a:pt x="3347" y="3236"/>
                    <a:pt x="3361" y="3228"/>
                    <a:pt x="3376" y="3214"/>
                  </a:cubicBezTo>
                  <a:cubicBezTo>
                    <a:pt x="3405" y="3185"/>
                    <a:pt x="3376" y="3156"/>
                    <a:pt x="3347" y="3120"/>
                  </a:cubicBezTo>
                  <a:lnTo>
                    <a:pt x="2653" y="2549"/>
                  </a:lnTo>
                  <a:lnTo>
                    <a:pt x="3014" y="2339"/>
                  </a:lnTo>
                  <a:cubicBezTo>
                    <a:pt x="3043" y="2311"/>
                    <a:pt x="3072" y="2282"/>
                    <a:pt x="3043" y="2253"/>
                  </a:cubicBezTo>
                  <a:cubicBezTo>
                    <a:pt x="3043" y="2217"/>
                    <a:pt x="2985" y="2217"/>
                    <a:pt x="2956" y="2217"/>
                  </a:cubicBezTo>
                  <a:lnTo>
                    <a:pt x="2530" y="2462"/>
                  </a:lnTo>
                  <a:cubicBezTo>
                    <a:pt x="2425" y="2386"/>
                    <a:pt x="2306" y="2349"/>
                    <a:pt x="2186" y="2349"/>
                  </a:cubicBezTo>
                  <a:cubicBezTo>
                    <a:pt x="2066" y="2349"/>
                    <a:pt x="1945" y="2386"/>
                    <a:pt x="1836" y="2462"/>
                  </a:cubicBezTo>
                  <a:lnTo>
                    <a:pt x="724" y="1855"/>
                  </a:lnTo>
                  <a:lnTo>
                    <a:pt x="724" y="533"/>
                  </a:lnTo>
                  <a:close/>
                  <a:moveTo>
                    <a:pt x="2186" y="0"/>
                  </a:moveTo>
                  <a:cubicBezTo>
                    <a:pt x="2066" y="0"/>
                    <a:pt x="1945" y="38"/>
                    <a:pt x="1836" y="114"/>
                  </a:cubicBezTo>
                  <a:lnTo>
                    <a:pt x="1446" y="410"/>
                  </a:lnTo>
                  <a:lnTo>
                    <a:pt x="666" y="410"/>
                  </a:lnTo>
                  <a:cubicBezTo>
                    <a:pt x="637" y="410"/>
                    <a:pt x="608" y="446"/>
                    <a:pt x="608" y="475"/>
                  </a:cubicBezTo>
                  <a:lnTo>
                    <a:pt x="608" y="1075"/>
                  </a:lnTo>
                  <a:lnTo>
                    <a:pt x="30" y="1494"/>
                  </a:lnTo>
                  <a:cubicBezTo>
                    <a:pt x="1" y="1530"/>
                    <a:pt x="1" y="1530"/>
                    <a:pt x="1" y="1559"/>
                  </a:cubicBezTo>
                  <a:lnTo>
                    <a:pt x="1" y="2101"/>
                  </a:lnTo>
                  <a:cubicBezTo>
                    <a:pt x="1" y="2130"/>
                    <a:pt x="30" y="2159"/>
                    <a:pt x="66" y="2159"/>
                  </a:cubicBezTo>
                  <a:cubicBezTo>
                    <a:pt x="74" y="2167"/>
                    <a:pt x="81" y="2170"/>
                    <a:pt x="89" y="2170"/>
                  </a:cubicBezTo>
                  <a:cubicBezTo>
                    <a:pt x="108" y="2170"/>
                    <a:pt x="124" y="2143"/>
                    <a:pt x="124" y="2101"/>
                  </a:cubicBezTo>
                  <a:lnTo>
                    <a:pt x="124" y="1646"/>
                  </a:lnTo>
                  <a:lnTo>
                    <a:pt x="1721" y="2549"/>
                  </a:lnTo>
                  <a:lnTo>
                    <a:pt x="124" y="3785"/>
                  </a:lnTo>
                  <a:lnTo>
                    <a:pt x="124" y="2397"/>
                  </a:lnTo>
                  <a:cubicBezTo>
                    <a:pt x="124" y="2368"/>
                    <a:pt x="124" y="2339"/>
                    <a:pt x="66" y="2339"/>
                  </a:cubicBezTo>
                  <a:cubicBezTo>
                    <a:pt x="30" y="2339"/>
                    <a:pt x="1" y="2368"/>
                    <a:pt x="1" y="2397"/>
                  </a:cubicBezTo>
                  <a:lnTo>
                    <a:pt x="1" y="3908"/>
                  </a:lnTo>
                  <a:cubicBezTo>
                    <a:pt x="1" y="3936"/>
                    <a:pt x="30" y="3965"/>
                    <a:pt x="66" y="3965"/>
                  </a:cubicBezTo>
                  <a:lnTo>
                    <a:pt x="4279" y="3965"/>
                  </a:lnTo>
                  <a:cubicBezTo>
                    <a:pt x="4308" y="3965"/>
                    <a:pt x="4308" y="3965"/>
                    <a:pt x="4337" y="3936"/>
                  </a:cubicBezTo>
                  <a:lnTo>
                    <a:pt x="4337" y="3908"/>
                  </a:lnTo>
                  <a:lnTo>
                    <a:pt x="4337" y="1559"/>
                  </a:lnTo>
                  <a:cubicBezTo>
                    <a:pt x="4337" y="1530"/>
                    <a:pt x="4337" y="1530"/>
                    <a:pt x="4308" y="1494"/>
                  </a:cubicBezTo>
                  <a:lnTo>
                    <a:pt x="3737" y="1046"/>
                  </a:lnTo>
                  <a:lnTo>
                    <a:pt x="3737" y="475"/>
                  </a:lnTo>
                  <a:cubicBezTo>
                    <a:pt x="3737" y="446"/>
                    <a:pt x="3708" y="410"/>
                    <a:pt x="3679" y="410"/>
                  </a:cubicBezTo>
                  <a:lnTo>
                    <a:pt x="2920" y="410"/>
                  </a:lnTo>
                  <a:lnTo>
                    <a:pt x="2530" y="114"/>
                  </a:lnTo>
                  <a:cubicBezTo>
                    <a:pt x="2425" y="38"/>
                    <a:pt x="2306" y="0"/>
                    <a:pt x="2186" y="0"/>
                  </a:cubicBezTo>
                  <a:close/>
                </a:path>
              </a:pathLst>
            </a:custGeom>
            <a:solidFill>
              <a:srgbClr val="2522CA"/>
            </a:solidFill>
            <a:ln>
              <a:noFill/>
            </a:ln>
          </p:spPr>
          <p:txBody>
            <a:bodyPr anchorCtr="0" anchor="ctr" bIns="119725" lIns="119725" spcFirstLastPara="1" rIns="119725" wrap="square" tIns="1197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Montserrat"/>
                <a:ea typeface="Montserrat"/>
                <a:cs typeface="Montserrat"/>
                <a:sym typeface="Montserrat"/>
              </a:endParaRPr>
            </a:p>
          </p:txBody>
        </p:sp>
        <p:sp>
          <p:nvSpPr>
            <p:cNvPr id="236" name="Google Shape;236;p56"/>
            <p:cNvSpPr/>
            <p:nvPr/>
          </p:nvSpPr>
          <p:spPr>
            <a:xfrm>
              <a:off x="4922564" y="1916893"/>
              <a:ext cx="114817" cy="13278"/>
            </a:xfrm>
            <a:custGeom>
              <a:rect b="b" l="l" r="r" t="t"/>
              <a:pathLst>
                <a:path extrusionOk="0" h="153" w="1323">
                  <a:moveTo>
                    <a:pt x="87" y="0"/>
                  </a:moveTo>
                  <a:cubicBezTo>
                    <a:pt x="29" y="0"/>
                    <a:pt x="29" y="29"/>
                    <a:pt x="0" y="58"/>
                  </a:cubicBezTo>
                  <a:cubicBezTo>
                    <a:pt x="0" y="94"/>
                    <a:pt x="29" y="152"/>
                    <a:pt x="58" y="152"/>
                  </a:cubicBezTo>
                  <a:lnTo>
                    <a:pt x="1229" y="152"/>
                  </a:lnTo>
                  <a:cubicBezTo>
                    <a:pt x="1294" y="152"/>
                    <a:pt x="1323" y="123"/>
                    <a:pt x="1323" y="94"/>
                  </a:cubicBezTo>
                  <a:cubicBezTo>
                    <a:pt x="1323" y="29"/>
                    <a:pt x="1294" y="0"/>
                    <a:pt x="1265" y="0"/>
                  </a:cubicBezTo>
                  <a:close/>
                </a:path>
              </a:pathLst>
            </a:custGeom>
            <a:solidFill>
              <a:srgbClr val="2522CA"/>
            </a:solidFill>
            <a:ln>
              <a:noFill/>
            </a:ln>
          </p:spPr>
          <p:txBody>
            <a:bodyPr anchorCtr="0" anchor="ctr" bIns="119725" lIns="119725" spcFirstLastPara="1" rIns="119725" wrap="square" tIns="1197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Montserrat"/>
                <a:ea typeface="Montserrat"/>
                <a:cs typeface="Montserrat"/>
                <a:sym typeface="Montserrat"/>
              </a:endParaRPr>
            </a:p>
          </p:txBody>
        </p:sp>
        <p:sp>
          <p:nvSpPr>
            <p:cNvPr id="237" name="Google Shape;237;p56"/>
            <p:cNvSpPr/>
            <p:nvPr/>
          </p:nvSpPr>
          <p:spPr>
            <a:xfrm>
              <a:off x="4891148" y="1992742"/>
              <a:ext cx="177562" cy="10761"/>
            </a:xfrm>
            <a:custGeom>
              <a:rect b="b" l="l" r="r" t="t"/>
              <a:pathLst>
                <a:path extrusionOk="0" h="124" w="2046">
                  <a:moveTo>
                    <a:pt x="59" y="1"/>
                  </a:moveTo>
                  <a:cubicBezTo>
                    <a:pt x="30" y="1"/>
                    <a:pt x="1" y="30"/>
                    <a:pt x="1" y="58"/>
                  </a:cubicBezTo>
                  <a:cubicBezTo>
                    <a:pt x="1" y="87"/>
                    <a:pt x="30" y="123"/>
                    <a:pt x="59" y="123"/>
                  </a:cubicBezTo>
                  <a:lnTo>
                    <a:pt x="1988" y="123"/>
                  </a:lnTo>
                  <a:cubicBezTo>
                    <a:pt x="2017" y="123"/>
                    <a:pt x="2046" y="87"/>
                    <a:pt x="2046" y="58"/>
                  </a:cubicBezTo>
                  <a:cubicBezTo>
                    <a:pt x="2046" y="30"/>
                    <a:pt x="2017" y="1"/>
                    <a:pt x="1988" y="1"/>
                  </a:cubicBezTo>
                  <a:close/>
                </a:path>
              </a:pathLst>
            </a:custGeom>
            <a:solidFill>
              <a:srgbClr val="2522CA"/>
            </a:solidFill>
            <a:ln>
              <a:noFill/>
            </a:ln>
          </p:spPr>
          <p:txBody>
            <a:bodyPr anchorCtr="0" anchor="ctr" bIns="119725" lIns="119725" spcFirstLastPara="1" rIns="119725" wrap="square" tIns="1197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Montserrat"/>
                <a:ea typeface="Montserrat"/>
                <a:cs typeface="Montserrat"/>
                <a:sym typeface="Montserrat"/>
              </a:endParaRPr>
            </a:p>
          </p:txBody>
        </p:sp>
        <p:sp>
          <p:nvSpPr>
            <p:cNvPr id="238" name="Google Shape;238;p56"/>
            <p:cNvSpPr/>
            <p:nvPr/>
          </p:nvSpPr>
          <p:spPr>
            <a:xfrm>
              <a:off x="4891148" y="1956380"/>
              <a:ext cx="54675" cy="10154"/>
            </a:xfrm>
            <a:custGeom>
              <a:rect b="b" l="l" r="r" t="t"/>
              <a:pathLst>
                <a:path extrusionOk="0" h="117" w="630">
                  <a:moveTo>
                    <a:pt x="59" y="1"/>
                  </a:moveTo>
                  <a:cubicBezTo>
                    <a:pt x="30" y="1"/>
                    <a:pt x="1" y="1"/>
                    <a:pt x="1" y="58"/>
                  </a:cubicBezTo>
                  <a:cubicBezTo>
                    <a:pt x="1" y="87"/>
                    <a:pt x="30" y="116"/>
                    <a:pt x="59" y="116"/>
                  </a:cubicBezTo>
                  <a:lnTo>
                    <a:pt x="572" y="116"/>
                  </a:lnTo>
                  <a:cubicBezTo>
                    <a:pt x="601" y="116"/>
                    <a:pt x="630" y="87"/>
                    <a:pt x="630" y="58"/>
                  </a:cubicBezTo>
                  <a:cubicBezTo>
                    <a:pt x="630" y="29"/>
                    <a:pt x="601" y="1"/>
                    <a:pt x="572" y="1"/>
                  </a:cubicBezTo>
                  <a:close/>
                </a:path>
              </a:pathLst>
            </a:custGeom>
            <a:solidFill>
              <a:srgbClr val="2522CA"/>
            </a:solidFill>
            <a:ln>
              <a:noFill/>
            </a:ln>
          </p:spPr>
          <p:txBody>
            <a:bodyPr anchorCtr="0" anchor="ctr" bIns="119725" lIns="119725" spcFirstLastPara="1" rIns="119725" wrap="square" tIns="1197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Montserrat"/>
                <a:ea typeface="Montserrat"/>
                <a:cs typeface="Montserrat"/>
                <a:sym typeface="Montserrat"/>
              </a:endParaRPr>
            </a:p>
          </p:txBody>
        </p:sp>
        <p:sp>
          <p:nvSpPr>
            <p:cNvPr id="239" name="Google Shape;239;p56"/>
            <p:cNvSpPr/>
            <p:nvPr/>
          </p:nvSpPr>
          <p:spPr>
            <a:xfrm>
              <a:off x="4963960" y="1956380"/>
              <a:ext cx="104749" cy="10154"/>
            </a:xfrm>
            <a:custGeom>
              <a:rect b="b" l="l" r="r" t="t"/>
              <a:pathLst>
                <a:path extrusionOk="0" h="117" w="1207">
                  <a:moveTo>
                    <a:pt x="65" y="1"/>
                  </a:moveTo>
                  <a:cubicBezTo>
                    <a:pt x="29" y="1"/>
                    <a:pt x="0" y="29"/>
                    <a:pt x="0" y="58"/>
                  </a:cubicBezTo>
                  <a:cubicBezTo>
                    <a:pt x="0" y="87"/>
                    <a:pt x="29" y="116"/>
                    <a:pt x="65" y="116"/>
                  </a:cubicBezTo>
                  <a:lnTo>
                    <a:pt x="1149" y="116"/>
                  </a:lnTo>
                  <a:cubicBezTo>
                    <a:pt x="1178" y="116"/>
                    <a:pt x="1207" y="87"/>
                    <a:pt x="1207" y="58"/>
                  </a:cubicBezTo>
                  <a:cubicBezTo>
                    <a:pt x="1207" y="29"/>
                    <a:pt x="1178" y="1"/>
                    <a:pt x="1149" y="1"/>
                  </a:cubicBezTo>
                  <a:close/>
                </a:path>
              </a:pathLst>
            </a:custGeom>
            <a:solidFill>
              <a:srgbClr val="2522CA"/>
            </a:solidFill>
            <a:ln>
              <a:noFill/>
            </a:ln>
          </p:spPr>
          <p:txBody>
            <a:bodyPr anchorCtr="0" anchor="ctr" bIns="119725" lIns="119725" spcFirstLastPara="1" rIns="119725" wrap="square" tIns="1197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Montserrat"/>
                <a:ea typeface="Montserrat"/>
                <a:cs typeface="Montserrat"/>
                <a:sym typeface="Montserrat"/>
              </a:endParaRPr>
            </a:p>
          </p:txBody>
        </p:sp>
      </p:grpSp>
      <p:pic>
        <p:nvPicPr>
          <p:cNvPr id="240" name="Google Shape;240;p56"/>
          <p:cNvPicPr preferRelativeResize="0"/>
          <p:nvPr/>
        </p:nvPicPr>
        <p:blipFill rotWithShape="1">
          <a:blip r:embed="rId3">
            <a:alphaModFix/>
          </a:blip>
          <a:srcRect b="0" l="0" r="0" t="0"/>
          <a:stretch/>
        </p:blipFill>
        <p:spPr>
          <a:xfrm rot="214535">
            <a:off x="10403683" y="3406644"/>
            <a:ext cx="1870654" cy="3930058"/>
          </a:xfrm>
          <a:prstGeom prst="rect">
            <a:avLst/>
          </a:prstGeom>
          <a:noFill/>
          <a:ln>
            <a:noFill/>
          </a:ln>
        </p:spPr>
      </p:pic>
      <p:pic>
        <p:nvPicPr>
          <p:cNvPr id="241" name="Google Shape;241;p56"/>
          <p:cNvPicPr preferRelativeResize="0"/>
          <p:nvPr/>
        </p:nvPicPr>
        <p:blipFill rotWithShape="1">
          <a:blip r:embed="rId4">
            <a:alphaModFix amt="47000"/>
          </a:blip>
          <a:srcRect b="0" l="0" r="0" t="0"/>
          <a:stretch/>
        </p:blipFill>
        <p:spPr>
          <a:xfrm>
            <a:off x="9603922" y="5737865"/>
            <a:ext cx="2839820" cy="1326909"/>
          </a:xfrm>
          <a:prstGeom prst="rect">
            <a:avLst/>
          </a:prstGeom>
          <a:noFill/>
          <a:ln>
            <a:noFill/>
          </a:ln>
        </p:spPr>
      </p:pic>
      <p:pic>
        <p:nvPicPr>
          <p:cNvPr id="242" name="Google Shape;242;p56"/>
          <p:cNvPicPr preferRelativeResize="0"/>
          <p:nvPr/>
        </p:nvPicPr>
        <p:blipFill rotWithShape="1">
          <a:blip r:embed="rId5">
            <a:alphaModFix/>
          </a:blip>
          <a:srcRect b="0" l="0" r="0" t="0"/>
          <a:stretch/>
        </p:blipFill>
        <p:spPr>
          <a:xfrm rot="8">
            <a:off x="5416921" y="502460"/>
            <a:ext cx="1358159" cy="1149529"/>
          </a:xfrm>
          <a:prstGeom prst="rect">
            <a:avLst/>
          </a:prstGeom>
          <a:noFill/>
          <a:ln>
            <a:noFill/>
          </a:ln>
        </p:spPr>
      </p:pic>
      <p:sp>
        <p:nvSpPr>
          <p:cNvPr id="243" name="Google Shape;243;p56"/>
          <p:cNvSpPr/>
          <p:nvPr/>
        </p:nvSpPr>
        <p:spPr>
          <a:xfrm rot="-248433">
            <a:off x="-322610" y="-110635"/>
            <a:ext cx="2987397" cy="5058013"/>
          </a:xfrm>
          <a:prstGeom prst="rect">
            <a:avLst/>
          </a:prstGeom>
          <a:solidFill>
            <a:srgbClr val="2522CA"/>
          </a:solidFill>
          <a:ln>
            <a:noFill/>
          </a:ln>
        </p:spPr>
        <p:txBody>
          <a:bodyPr anchorCtr="0" anchor="ctr" bIns="119725" lIns="119725" spcFirstLastPara="1" rIns="119725" wrap="square" tIns="1197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Montserrat"/>
              <a:ea typeface="Montserrat"/>
              <a:cs typeface="Montserrat"/>
              <a:sym typeface="Montserrat"/>
            </a:endParaRPr>
          </a:p>
        </p:txBody>
      </p:sp>
      <p:pic>
        <p:nvPicPr>
          <p:cNvPr id="244" name="Google Shape;244;p56"/>
          <p:cNvPicPr preferRelativeResize="0"/>
          <p:nvPr/>
        </p:nvPicPr>
        <p:blipFill rotWithShape="1">
          <a:blip r:embed="rId2">
            <a:alphaModFix/>
          </a:blip>
          <a:srcRect b="0" l="0" r="0" t="0"/>
          <a:stretch/>
        </p:blipFill>
        <p:spPr>
          <a:xfrm rot="-942462">
            <a:off x="987711" y="1078694"/>
            <a:ext cx="4666156" cy="4666156"/>
          </a:xfrm>
          <a:prstGeom prst="rect">
            <a:avLst/>
          </a:prstGeom>
          <a:noFill/>
          <a:ln>
            <a:noFill/>
          </a:ln>
        </p:spPr>
      </p:pic>
      <p:sp>
        <p:nvSpPr>
          <p:cNvPr id="245" name="Google Shape;245;p56"/>
          <p:cNvSpPr/>
          <p:nvPr/>
        </p:nvSpPr>
        <p:spPr>
          <a:xfrm>
            <a:off x="5529900" y="4047109"/>
            <a:ext cx="1132200" cy="1158900"/>
          </a:xfrm>
          <a:prstGeom prst="ellipse">
            <a:avLst/>
          </a:prstGeom>
          <a:solidFill>
            <a:srgbClr val="FFDF25"/>
          </a:solidFill>
          <a:ln>
            <a:noFill/>
          </a:ln>
        </p:spPr>
        <p:txBody>
          <a:bodyPr anchorCtr="0" anchor="ctr" bIns="59875" lIns="59875" spcFirstLastPara="1" rIns="59875" wrap="square" tIns="5987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Montserrat"/>
              <a:ea typeface="Montserrat"/>
              <a:cs typeface="Montserrat"/>
              <a:sym typeface="Montserrat"/>
            </a:endParaRPr>
          </a:p>
        </p:txBody>
      </p:sp>
      <p:grpSp>
        <p:nvGrpSpPr>
          <p:cNvPr id="246" name="Google Shape;246;p56"/>
          <p:cNvGrpSpPr/>
          <p:nvPr/>
        </p:nvGrpSpPr>
        <p:grpSpPr>
          <a:xfrm>
            <a:off x="5834591" y="4369776"/>
            <a:ext cx="489002" cy="457703"/>
            <a:chOff x="4791433" y="1839308"/>
            <a:chExt cx="376387" cy="344189"/>
          </a:xfrm>
        </p:grpSpPr>
        <p:sp>
          <p:nvSpPr>
            <p:cNvPr id="247" name="Google Shape;247;p56"/>
            <p:cNvSpPr/>
            <p:nvPr/>
          </p:nvSpPr>
          <p:spPr>
            <a:xfrm>
              <a:off x="4791433" y="1839308"/>
              <a:ext cx="376387" cy="344189"/>
            </a:xfrm>
            <a:custGeom>
              <a:rect b="b" l="l" r="r" t="t"/>
              <a:pathLst>
                <a:path extrusionOk="0" h="3966" w="4337">
                  <a:moveTo>
                    <a:pt x="2183" y="114"/>
                  </a:moveTo>
                  <a:cubicBezTo>
                    <a:pt x="2277" y="114"/>
                    <a:pt x="2368" y="143"/>
                    <a:pt x="2443" y="201"/>
                  </a:cubicBezTo>
                  <a:lnTo>
                    <a:pt x="2711" y="410"/>
                  </a:lnTo>
                  <a:lnTo>
                    <a:pt x="1656" y="410"/>
                  </a:lnTo>
                  <a:lnTo>
                    <a:pt x="1901" y="201"/>
                  </a:lnTo>
                  <a:cubicBezTo>
                    <a:pt x="1992" y="143"/>
                    <a:pt x="2089" y="114"/>
                    <a:pt x="2183" y="114"/>
                  </a:cubicBezTo>
                  <a:close/>
                  <a:moveTo>
                    <a:pt x="608" y="1227"/>
                  </a:moveTo>
                  <a:lnTo>
                    <a:pt x="608" y="1769"/>
                  </a:lnTo>
                  <a:lnTo>
                    <a:pt x="182" y="1559"/>
                  </a:lnTo>
                  <a:lnTo>
                    <a:pt x="608" y="1227"/>
                  </a:lnTo>
                  <a:close/>
                  <a:moveTo>
                    <a:pt x="3737" y="1227"/>
                  </a:moveTo>
                  <a:lnTo>
                    <a:pt x="4156" y="1559"/>
                  </a:lnTo>
                  <a:lnTo>
                    <a:pt x="3737" y="1798"/>
                  </a:lnTo>
                  <a:lnTo>
                    <a:pt x="3737" y="1227"/>
                  </a:lnTo>
                  <a:close/>
                  <a:moveTo>
                    <a:pt x="3614" y="533"/>
                  </a:moveTo>
                  <a:lnTo>
                    <a:pt x="3614" y="1855"/>
                  </a:lnTo>
                  <a:lnTo>
                    <a:pt x="3224" y="2072"/>
                  </a:lnTo>
                  <a:cubicBezTo>
                    <a:pt x="3195" y="2101"/>
                    <a:pt x="3166" y="2130"/>
                    <a:pt x="3195" y="2159"/>
                  </a:cubicBezTo>
                  <a:cubicBezTo>
                    <a:pt x="3215" y="2179"/>
                    <a:pt x="3236" y="2200"/>
                    <a:pt x="3256" y="2200"/>
                  </a:cubicBezTo>
                  <a:cubicBezTo>
                    <a:pt x="3265" y="2200"/>
                    <a:pt x="3273" y="2196"/>
                    <a:pt x="3282" y="2188"/>
                  </a:cubicBezTo>
                  <a:lnTo>
                    <a:pt x="4221" y="1675"/>
                  </a:lnTo>
                  <a:lnTo>
                    <a:pt x="4221" y="3785"/>
                  </a:lnTo>
                  <a:lnTo>
                    <a:pt x="3585" y="3301"/>
                  </a:lnTo>
                  <a:cubicBezTo>
                    <a:pt x="3571" y="3286"/>
                    <a:pt x="3556" y="3279"/>
                    <a:pt x="3542" y="3279"/>
                  </a:cubicBezTo>
                  <a:cubicBezTo>
                    <a:pt x="3527" y="3279"/>
                    <a:pt x="3513" y="3286"/>
                    <a:pt x="3498" y="3301"/>
                  </a:cubicBezTo>
                  <a:cubicBezTo>
                    <a:pt x="3462" y="3337"/>
                    <a:pt x="3462" y="3366"/>
                    <a:pt x="3498" y="3395"/>
                  </a:cubicBezTo>
                  <a:lnTo>
                    <a:pt x="4098" y="3843"/>
                  </a:lnTo>
                  <a:lnTo>
                    <a:pt x="247" y="3843"/>
                  </a:lnTo>
                  <a:lnTo>
                    <a:pt x="1901" y="2578"/>
                  </a:lnTo>
                  <a:cubicBezTo>
                    <a:pt x="1992" y="2520"/>
                    <a:pt x="2089" y="2491"/>
                    <a:pt x="2183" y="2491"/>
                  </a:cubicBezTo>
                  <a:cubicBezTo>
                    <a:pt x="2277" y="2491"/>
                    <a:pt x="2368" y="2520"/>
                    <a:pt x="2443" y="2578"/>
                  </a:cubicBezTo>
                  <a:lnTo>
                    <a:pt x="2472" y="2614"/>
                  </a:lnTo>
                  <a:lnTo>
                    <a:pt x="3282" y="3214"/>
                  </a:lnTo>
                  <a:cubicBezTo>
                    <a:pt x="3300" y="3228"/>
                    <a:pt x="3316" y="3236"/>
                    <a:pt x="3331" y="3236"/>
                  </a:cubicBezTo>
                  <a:cubicBezTo>
                    <a:pt x="3347" y="3236"/>
                    <a:pt x="3361" y="3228"/>
                    <a:pt x="3376" y="3214"/>
                  </a:cubicBezTo>
                  <a:cubicBezTo>
                    <a:pt x="3405" y="3185"/>
                    <a:pt x="3376" y="3156"/>
                    <a:pt x="3347" y="3120"/>
                  </a:cubicBezTo>
                  <a:lnTo>
                    <a:pt x="2653" y="2549"/>
                  </a:lnTo>
                  <a:lnTo>
                    <a:pt x="3014" y="2339"/>
                  </a:lnTo>
                  <a:cubicBezTo>
                    <a:pt x="3043" y="2311"/>
                    <a:pt x="3072" y="2282"/>
                    <a:pt x="3043" y="2253"/>
                  </a:cubicBezTo>
                  <a:cubicBezTo>
                    <a:pt x="3043" y="2217"/>
                    <a:pt x="2985" y="2217"/>
                    <a:pt x="2956" y="2217"/>
                  </a:cubicBezTo>
                  <a:lnTo>
                    <a:pt x="2530" y="2462"/>
                  </a:lnTo>
                  <a:cubicBezTo>
                    <a:pt x="2425" y="2386"/>
                    <a:pt x="2306" y="2349"/>
                    <a:pt x="2186" y="2349"/>
                  </a:cubicBezTo>
                  <a:cubicBezTo>
                    <a:pt x="2066" y="2349"/>
                    <a:pt x="1945" y="2386"/>
                    <a:pt x="1836" y="2462"/>
                  </a:cubicBezTo>
                  <a:lnTo>
                    <a:pt x="724" y="1855"/>
                  </a:lnTo>
                  <a:lnTo>
                    <a:pt x="724" y="533"/>
                  </a:lnTo>
                  <a:close/>
                  <a:moveTo>
                    <a:pt x="2186" y="0"/>
                  </a:moveTo>
                  <a:cubicBezTo>
                    <a:pt x="2066" y="0"/>
                    <a:pt x="1945" y="38"/>
                    <a:pt x="1836" y="114"/>
                  </a:cubicBezTo>
                  <a:lnTo>
                    <a:pt x="1446" y="410"/>
                  </a:lnTo>
                  <a:lnTo>
                    <a:pt x="666" y="410"/>
                  </a:lnTo>
                  <a:cubicBezTo>
                    <a:pt x="637" y="410"/>
                    <a:pt x="608" y="446"/>
                    <a:pt x="608" y="475"/>
                  </a:cubicBezTo>
                  <a:lnTo>
                    <a:pt x="608" y="1075"/>
                  </a:lnTo>
                  <a:lnTo>
                    <a:pt x="30" y="1494"/>
                  </a:lnTo>
                  <a:cubicBezTo>
                    <a:pt x="1" y="1530"/>
                    <a:pt x="1" y="1530"/>
                    <a:pt x="1" y="1559"/>
                  </a:cubicBezTo>
                  <a:lnTo>
                    <a:pt x="1" y="2101"/>
                  </a:lnTo>
                  <a:cubicBezTo>
                    <a:pt x="1" y="2130"/>
                    <a:pt x="30" y="2159"/>
                    <a:pt x="66" y="2159"/>
                  </a:cubicBezTo>
                  <a:cubicBezTo>
                    <a:pt x="74" y="2167"/>
                    <a:pt x="81" y="2170"/>
                    <a:pt x="89" y="2170"/>
                  </a:cubicBezTo>
                  <a:cubicBezTo>
                    <a:pt x="108" y="2170"/>
                    <a:pt x="124" y="2143"/>
                    <a:pt x="124" y="2101"/>
                  </a:cubicBezTo>
                  <a:lnTo>
                    <a:pt x="124" y="1646"/>
                  </a:lnTo>
                  <a:lnTo>
                    <a:pt x="1721" y="2549"/>
                  </a:lnTo>
                  <a:lnTo>
                    <a:pt x="124" y="3785"/>
                  </a:lnTo>
                  <a:lnTo>
                    <a:pt x="124" y="2397"/>
                  </a:lnTo>
                  <a:cubicBezTo>
                    <a:pt x="124" y="2368"/>
                    <a:pt x="124" y="2339"/>
                    <a:pt x="66" y="2339"/>
                  </a:cubicBezTo>
                  <a:cubicBezTo>
                    <a:pt x="30" y="2339"/>
                    <a:pt x="1" y="2368"/>
                    <a:pt x="1" y="2397"/>
                  </a:cubicBezTo>
                  <a:lnTo>
                    <a:pt x="1" y="3908"/>
                  </a:lnTo>
                  <a:cubicBezTo>
                    <a:pt x="1" y="3936"/>
                    <a:pt x="30" y="3965"/>
                    <a:pt x="66" y="3965"/>
                  </a:cubicBezTo>
                  <a:lnTo>
                    <a:pt x="4279" y="3965"/>
                  </a:lnTo>
                  <a:cubicBezTo>
                    <a:pt x="4308" y="3965"/>
                    <a:pt x="4308" y="3965"/>
                    <a:pt x="4337" y="3936"/>
                  </a:cubicBezTo>
                  <a:lnTo>
                    <a:pt x="4337" y="3908"/>
                  </a:lnTo>
                  <a:lnTo>
                    <a:pt x="4337" y="1559"/>
                  </a:lnTo>
                  <a:cubicBezTo>
                    <a:pt x="4337" y="1530"/>
                    <a:pt x="4337" y="1530"/>
                    <a:pt x="4308" y="1494"/>
                  </a:cubicBezTo>
                  <a:lnTo>
                    <a:pt x="3737" y="1046"/>
                  </a:lnTo>
                  <a:lnTo>
                    <a:pt x="3737" y="475"/>
                  </a:lnTo>
                  <a:cubicBezTo>
                    <a:pt x="3737" y="446"/>
                    <a:pt x="3708" y="410"/>
                    <a:pt x="3679" y="410"/>
                  </a:cubicBezTo>
                  <a:lnTo>
                    <a:pt x="2920" y="410"/>
                  </a:lnTo>
                  <a:lnTo>
                    <a:pt x="2530" y="114"/>
                  </a:lnTo>
                  <a:cubicBezTo>
                    <a:pt x="2425" y="38"/>
                    <a:pt x="2306" y="0"/>
                    <a:pt x="2186" y="0"/>
                  </a:cubicBezTo>
                  <a:close/>
                </a:path>
              </a:pathLst>
            </a:custGeom>
            <a:solidFill>
              <a:srgbClr val="2522CA"/>
            </a:solidFill>
            <a:ln>
              <a:noFill/>
            </a:ln>
          </p:spPr>
          <p:txBody>
            <a:bodyPr anchorCtr="0" anchor="ctr" bIns="119725" lIns="119725" spcFirstLastPara="1" rIns="119725" wrap="square" tIns="1197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Montserrat"/>
                <a:ea typeface="Montserrat"/>
                <a:cs typeface="Montserrat"/>
                <a:sym typeface="Montserrat"/>
              </a:endParaRPr>
            </a:p>
          </p:txBody>
        </p:sp>
        <p:sp>
          <p:nvSpPr>
            <p:cNvPr id="248" name="Google Shape;248;p56"/>
            <p:cNvSpPr/>
            <p:nvPr/>
          </p:nvSpPr>
          <p:spPr>
            <a:xfrm>
              <a:off x="4922564" y="1916893"/>
              <a:ext cx="114817" cy="13278"/>
            </a:xfrm>
            <a:custGeom>
              <a:rect b="b" l="l" r="r" t="t"/>
              <a:pathLst>
                <a:path extrusionOk="0" h="153" w="1323">
                  <a:moveTo>
                    <a:pt x="87" y="0"/>
                  </a:moveTo>
                  <a:cubicBezTo>
                    <a:pt x="29" y="0"/>
                    <a:pt x="29" y="29"/>
                    <a:pt x="0" y="58"/>
                  </a:cubicBezTo>
                  <a:cubicBezTo>
                    <a:pt x="0" y="94"/>
                    <a:pt x="29" y="152"/>
                    <a:pt x="58" y="152"/>
                  </a:cubicBezTo>
                  <a:lnTo>
                    <a:pt x="1229" y="152"/>
                  </a:lnTo>
                  <a:cubicBezTo>
                    <a:pt x="1294" y="152"/>
                    <a:pt x="1323" y="123"/>
                    <a:pt x="1323" y="94"/>
                  </a:cubicBezTo>
                  <a:cubicBezTo>
                    <a:pt x="1323" y="29"/>
                    <a:pt x="1294" y="0"/>
                    <a:pt x="1265" y="0"/>
                  </a:cubicBezTo>
                  <a:close/>
                </a:path>
              </a:pathLst>
            </a:custGeom>
            <a:solidFill>
              <a:srgbClr val="2522CA"/>
            </a:solidFill>
            <a:ln>
              <a:noFill/>
            </a:ln>
          </p:spPr>
          <p:txBody>
            <a:bodyPr anchorCtr="0" anchor="ctr" bIns="119725" lIns="119725" spcFirstLastPara="1" rIns="119725" wrap="square" tIns="1197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Montserrat"/>
                <a:ea typeface="Montserrat"/>
                <a:cs typeface="Montserrat"/>
                <a:sym typeface="Montserrat"/>
              </a:endParaRPr>
            </a:p>
          </p:txBody>
        </p:sp>
        <p:sp>
          <p:nvSpPr>
            <p:cNvPr id="249" name="Google Shape;249;p56"/>
            <p:cNvSpPr/>
            <p:nvPr/>
          </p:nvSpPr>
          <p:spPr>
            <a:xfrm>
              <a:off x="4891148" y="1992742"/>
              <a:ext cx="177562" cy="10761"/>
            </a:xfrm>
            <a:custGeom>
              <a:rect b="b" l="l" r="r" t="t"/>
              <a:pathLst>
                <a:path extrusionOk="0" h="124" w="2046">
                  <a:moveTo>
                    <a:pt x="59" y="1"/>
                  </a:moveTo>
                  <a:cubicBezTo>
                    <a:pt x="30" y="1"/>
                    <a:pt x="1" y="30"/>
                    <a:pt x="1" y="58"/>
                  </a:cubicBezTo>
                  <a:cubicBezTo>
                    <a:pt x="1" y="87"/>
                    <a:pt x="30" y="123"/>
                    <a:pt x="59" y="123"/>
                  </a:cubicBezTo>
                  <a:lnTo>
                    <a:pt x="1988" y="123"/>
                  </a:lnTo>
                  <a:cubicBezTo>
                    <a:pt x="2017" y="123"/>
                    <a:pt x="2046" y="87"/>
                    <a:pt x="2046" y="58"/>
                  </a:cubicBezTo>
                  <a:cubicBezTo>
                    <a:pt x="2046" y="30"/>
                    <a:pt x="2017" y="1"/>
                    <a:pt x="1988" y="1"/>
                  </a:cubicBezTo>
                  <a:close/>
                </a:path>
              </a:pathLst>
            </a:custGeom>
            <a:solidFill>
              <a:srgbClr val="2522CA"/>
            </a:solidFill>
            <a:ln>
              <a:noFill/>
            </a:ln>
          </p:spPr>
          <p:txBody>
            <a:bodyPr anchorCtr="0" anchor="ctr" bIns="119725" lIns="119725" spcFirstLastPara="1" rIns="119725" wrap="square" tIns="1197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Montserrat"/>
                <a:ea typeface="Montserrat"/>
                <a:cs typeface="Montserrat"/>
                <a:sym typeface="Montserrat"/>
              </a:endParaRPr>
            </a:p>
          </p:txBody>
        </p:sp>
        <p:sp>
          <p:nvSpPr>
            <p:cNvPr id="250" name="Google Shape;250;p56"/>
            <p:cNvSpPr/>
            <p:nvPr/>
          </p:nvSpPr>
          <p:spPr>
            <a:xfrm>
              <a:off x="4891148" y="1956380"/>
              <a:ext cx="54675" cy="10154"/>
            </a:xfrm>
            <a:custGeom>
              <a:rect b="b" l="l" r="r" t="t"/>
              <a:pathLst>
                <a:path extrusionOk="0" h="117" w="630">
                  <a:moveTo>
                    <a:pt x="59" y="1"/>
                  </a:moveTo>
                  <a:cubicBezTo>
                    <a:pt x="30" y="1"/>
                    <a:pt x="1" y="1"/>
                    <a:pt x="1" y="58"/>
                  </a:cubicBezTo>
                  <a:cubicBezTo>
                    <a:pt x="1" y="87"/>
                    <a:pt x="30" y="116"/>
                    <a:pt x="59" y="116"/>
                  </a:cubicBezTo>
                  <a:lnTo>
                    <a:pt x="572" y="116"/>
                  </a:lnTo>
                  <a:cubicBezTo>
                    <a:pt x="601" y="116"/>
                    <a:pt x="630" y="87"/>
                    <a:pt x="630" y="58"/>
                  </a:cubicBezTo>
                  <a:cubicBezTo>
                    <a:pt x="630" y="29"/>
                    <a:pt x="601" y="1"/>
                    <a:pt x="572" y="1"/>
                  </a:cubicBezTo>
                  <a:close/>
                </a:path>
              </a:pathLst>
            </a:custGeom>
            <a:solidFill>
              <a:srgbClr val="2522CA"/>
            </a:solidFill>
            <a:ln>
              <a:noFill/>
            </a:ln>
          </p:spPr>
          <p:txBody>
            <a:bodyPr anchorCtr="0" anchor="ctr" bIns="119725" lIns="119725" spcFirstLastPara="1" rIns="119725" wrap="square" tIns="1197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Montserrat"/>
                <a:ea typeface="Montserrat"/>
                <a:cs typeface="Montserrat"/>
                <a:sym typeface="Montserrat"/>
              </a:endParaRPr>
            </a:p>
          </p:txBody>
        </p:sp>
        <p:sp>
          <p:nvSpPr>
            <p:cNvPr id="251" name="Google Shape;251;p56"/>
            <p:cNvSpPr/>
            <p:nvPr/>
          </p:nvSpPr>
          <p:spPr>
            <a:xfrm>
              <a:off x="4963960" y="1956380"/>
              <a:ext cx="104749" cy="10154"/>
            </a:xfrm>
            <a:custGeom>
              <a:rect b="b" l="l" r="r" t="t"/>
              <a:pathLst>
                <a:path extrusionOk="0" h="117" w="1207">
                  <a:moveTo>
                    <a:pt x="65" y="1"/>
                  </a:moveTo>
                  <a:cubicBezTo>
                    <a:pt x="29" y="1"/>
                    <a:pt x="0" y="29"/>
                    <a:pt x="0" y="58"/>
                  </a:cubicBezTo>
                  <a:cubicBezTo>
                    <a:pt x="0" y="87"/>
                    <a:pt x="29" y="116"/>
                    <a:pt x="65" y="116"/>
                  </a:cubicBezTo>
                  <a:lnTo>
                    <a:pt x="1149" y="116"/>
                  </a:lnTo>
                  <a:cubicBezTo>
                    <a:pt x="1178" y="116"/>
                    <a:pt x="1207" y="87"/>
                    <a:pt x="1207" y="58"/>
                  </a:cubicBezTo>
                  <a:cubicBezTo>
                    <a:pt x="1207" y="29"/>
                    <a:pt x="1178" y="1"/>
                    <a:pt x="1149" y="1"/>
                  </a:cubicBezTo>
                  <a:close/>
                </a:path>
              </a:pathLst>
            </a:custGeom>
            <a:solidFill>
              <a:srgbClr val="2522CA"/>
            </a:solidFill>
            <a:ln>
              <a:noFill/>
            </a:ln>
          </p:spPr>
          <p:txBody>
            <a:bodyPr anchorCtr="0" anchor="ctr" bIns="119725" lIns="119725" spcFirstLastPara="1" rIns="119725" wrap="square" tIns="1197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Montserrat"/>
                <a:ea typeface="Montserrat"/>
                <a:cs typeface="Montserrat"/>
                <a:sym typeface="Montserrat"/>
              </a:endParaRPr>
            </a:p>
          </p:txBody>
        </p:sp>
      </p:grpSp>
      <p:pic>
        <p:nvPicPr>
          <p:cNvPr id="252" name="Google Shape;252;p56"/>
          <p:cNvPicPr preferRelativeResize="0"/>
          <p:nvPr/>
        </p:nvPicPr>
        <p:blipFill rotWithShape="1">
          <a:blip r:embed="rId3">
            <a:alphaModFix/>
          </a:blip>
          <a:srcRect b="0" l="0" r="0" t="0"/>
          <a:stretch/>
        </p:blipFill>
        <p:spPr>
          <a:xfrm rot="214535">
            <a:off x="10403683" y="3406644"/>
            <a:ext cx="1870654" cy="3930058"/>
          </a:xfrm>
          <a:prstGeom prst="rect">
            <a:avLst/>
          </a:prstGeom>
          <a:noFill/>
          <a:ln>
            <a:noFill/>
          </a:ln>
        </p:spPr>
      </p:pic>
      <p:pic>
        <p:nvPicPr>
          <p:cNvPr id="253" name="Google Shape;253;p56"/>
          <p:cNvPicPr preferRelativeResize="0"/>
          <p:nvPr/>
        </p:nvPicPr>
        <p:blipFill rotWithShape="1">
          <a:blip r:embed="rId4">
            <a:alphaModFix amt="47000"/>
          </a:blip>
          <a:srcRect b="0" l="0" r="0" t="0"/>
          <a:stretch/>
        </p:blipFill>
        <p:spPr>
          <a:xfrm>
            <a:off x="9603922" y="5737865"/>
            <a:ext cx="2839820" cy="1326909"/>
          </a:xfrm>
          <a:prstGeom prst="rect">
            <a:avLst/>
          </a:prstGeom>
          <a:noFill/>
          <a:ln>
            <a:noFill/>
          </a:ln>
        </p:spPr>
      </p:pic>
      <p:pic>
        <p:nvPicPr>
          <p:cNvPr id="254" name="Google Shape;254;p56"/>
          <p:cNvPicPr preferRelativeResize="0"/>
          <p:nvPr/>
        </p:nvPicPr>
        <p:blipFill rotWithShape="1">
          <a:blip r:embed="rId5">
            <a:alphaModFix/>
          </a:blip>
          <a:srcRect b="0" l="0" r="0" t="0"/>
          <a:stretch/>
        </p:blipFill>
        <p:spPr>
          <a:xfrm rot="8">
            <a:off x="5416921" y="502460"/>
            <a:ext cx="1358159" cy="114952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Перебивка 1" type="tx">
  <p:cSld name="TITLE_AND_BODY">
    <p:spTree>
      <p:nvGrpSpPr>
        <p:cNvPr id="14" name="Shape 14"/>
        <p:cNvGrpSpPr/>
        <p:nvPr/>
      </p:nvGrpSpPr>
      <p:grpSpPr>
        <a:xfrm>
          <a:off x="0" y="0"/>
          <a:ext cx="0" cy="0"/>
          <a:chOff x="0" y="0"/>
          <a:chExt cx="0" cy="0"/>
        </a:xfrm>
      </p:grpSpPr>
      <p:sp>
        <p:nvSpPr>
          <p:cNvPr id="15" name="Google Shape;15;p47"/>
          <p:cNvSpPr/>
          <p:nvPr/>
        </p:nvSpPr>
        <p:spPr>
          <a:xfrm>
            <a:off x="6779265" y="1193557"/>
            <a:ext cx="2295949" cy="2295949"/>
          </a:xfrm>
          <a:prstGeom prst="ellipse">
            <a:avLst/>
          </a:prstGeom>
          <a:solidFill>
            <a:srgbClr val="2522C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pic>
        <p:nvPicPr>
          <p:cNvPr descr="Google Shape;31;p11" id="16" name="Google Shape;16;p47"/>
          <p:cNvPicPr preferRelativeResize="0"/>
          <p:nvPr/>
        </p:nvPicPr>
        <p:blipFill rotWithShape="1">
          <a:blip r:embed="rId2">
            <a:alphaModFix/>
          </a:blip>
          <a:srcRect b="0" l="0" r="0" t="0"/>
          <a:stretch/>
        </p:blipFill>
        <p:spPr>
          <a:xfrm rot="-1297009">
            <a:off x="10069051" y="-1237389"/>
            <a:ext cx="4732639" cy="8231390"/>
          </a:xfrm>
          <a:prstGeom prst="rect">
            <a:avLst/>
          </a:prstGeom>
          <a:noFill/>
          <a:ln>
            <a:noFill/>
          </a:ln>
        </p:spPr>
      </p:pic>
      <p:grpSp>
        <p:nvGrpSpPr>
          <p:cNvPr id="17" name="Google Shape;17;p47"/>
          <p:cNvGrpSpPr/>
          <p:nvPr/>
        </p:nvGrpSpPr>
        <p:grpSpPr>
          <a:xfrm>
            <a:off x="6666970" y="4822460"/>
            <a:ext cx="1085334" cy="1133284"/>
            <a:chOff x="-1" y="-1"/>
            <a:chExt cx="1085333" cy="1133283"/>
          </a:xfrm>
        </p:grpSpPr>
        <p:sp>
          <p:nvSpPr>
            <p:cNvPr id="18" name="Google Shape;18;p47"/>
            <p:cNvSpPr/>
            <p:nvPr/>
          </p:nvSpPr>
          <p:spPr>
            <a:xfrm rot="441751">
              <a:off x="61276" y="57490"/>
              <a:ext cx="962779" cy="1018302"/>
            </a:xfrm>
            <a:custGeom>
              <a:rect b="b" l="l" r="r" t="t"/>
              <a:pathLst>
                <a:path extrusionOk="0" h="21600" w="21600">
                  <a:moveTo>
                    <a:pt x="5751" y="0"/>
                  </a:moveTo>
                  <a:lnTo>
                    <a:pt x="2151" y="3125"/>
                  </a:lnTo>
                  <a:cubicBezTo>
                    <a:pt x="2921" y="4110"/>
                    <a:pt x="3667" y="5095"/>
                    <a:pt x="4324" y="6079"/>
                  </a:cubicBezTo>
                  <a:cubicBezTo>
                    <a:pt x="5456" y="7492"/>
                    <a:pt x="6498" y="8926"/>
                    <a:pt x="7540" y="10275"/>
                  </a:cubicBezTo>
                  <a:cubicBezTo>
                    <a:pt x="4890" y="12138"/>
                    <a:pt x="2264" y="14108"/>
                    <a:pt x="0" y="16163"/>
                  </a:cubicBezTo>
                  <a:lnTo>
                    <a:pt x="2921" y="19716"/>
                  </a:lnTo>
                  <a:cubicBezTo>
                    <a:pt x="5094" y="17768"/>
                    <a:pt x="7721" y="15884"/>
                    <a:pt x="10460" y="14022"/>
                  </a:cubicBezTo>
                  <a:cubicBezTo>
                    <a:pt x="12544" y="16591"/>
                    <a:pt x="14807" y="19095"/>
                    <a:pt x="17343" y="21600"/>
                  </a:cubicBezTo>
                  <a:lnTo>
                    <a:pt x="20468" y="17939"/>
                  </a:lnTo>
                  <a:cubicBezTo>
                    <a:pt x="18204" y="15799"/>
                    <a:pt x="16211" y="13572"/>
                    <a:pt x="14422" y="11346"/>
                  </a:cubicBezTo>
                  <a:cubicBezTo>
                    <a:pt x="16868" y="9633"/>
                    <a:pt x="19426" y="7856"/>
                    <a:pt x="21600" y="6079"/>
                  </a:cubicBezTo>
                  <a:lnTo>
                    <a:pt x="18860" y="2333"/>
                  </a:lnTo>
                  <a:cubicBezTo>
                    <a:pt x="16687" y="4110"/>
                    <a:pt x="14150" y="5801"/>
                    <a:pt x="11502" y="7685"/>
                  </a:cubicBezTo>
                  <a:cubicBezTo>
                    <a:pt x="10279" y="6165"/>
                    <a:pt x="9147" y="4560"/>
                    <a:pt x="7925" y="2954"/>
                  </a:cubicBezTo>
                  <a:cubicBezTo>
                    <a:pt x="7245" y="1969"/>
                    <a:pt x="6498" y="985"/>
                    <a:pt x="5751" y="0"/>
                  </a:cubicBezTo>
                  <a:close/>
                </a:path>
              </a:pathLst>
            </a:custGeom>
            <a:solidFill>
              <a:srgbClr val="FFCA33"/>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9" name="Google Shape;19;p47"/>
            <p:cNvSpPr/>
            <p:nvPr/>
          </p:nvSpPr>
          <p:spPr>
            <a:xfrm rot="441751">
              <a:off x="586718" y="410908"/>
              <a:ext cx="143321" cy="189718"/>
            </a:xfrm>
            <a:custGeom>
              <a:rect b="b" l="l" r="r" t="t"/>
              <a:pathLst>
                <a:path extrusionOk="0" h="21600" w="21600">
                  <a:moveTo>
                    <a:pt x="2586" y="0"/>
                  </a:moveTo>
                  <a:cubicBezTo>
                    <a:pt x="1981" y="457"/>
                    <a:pt x="1222" y="919"/>
                    <a:pt x="0" y="919"/>
                  </a:cubicBezTo>
                  <a:cubicBezTo>
                    <a:pt x="1981" y="3333"/>
                    <a:pt x="3807" y="5287"/>
                    <a:pt x="6393" y="7697"/>
                  </a:cubicBezTo>
                  <a:cubicBezTo>
                    <a:pt x="8825" y="10569"/>
                    <a:pt x="10800" y="13441"/>
                    <a:pt x="13386" y="15856"/>
                  </a:cubicBezTo>
                  <a:cubicBezTo>
                    <a:pt x="13997" y="16775"/>
                    <a:pt x="14602" y="17236"/>
                    <a:pt x="15212" y="17693"/>
                  </a:cubicBezTo>
                  <a:lnTo>
                    <a:pt x="15823" y="18155"/>
                  </a:lnTo>
                  <a:cubicBezTo>
                    <a:pt x="17188" y="19189"/>
                    <a:pt x="17798" y="20108"/>
                    <a:pt x="19014" y="21026"/>
                  </a:cubicBezTo>
                  <a:lnTo>
                    <a:pt x="19014" y="21600"/>
                  </a:lnTo>
                  <a:lnTo>
                    <a:pt x="21600" y="19647"/>
                  </a:lnTo>
                  <a:cubicBezTo>
                    <a:pt x="20230" y="18728"/>
                    <a:pt x="19014" y="17693"/>
                    <a:pt x="17798" y="16318"/>
                  </a:cubicBezTo>
                  <a:cubicBezTo>
                    <a:pt x="15212" y="13441"/>
                    <a:pt x="12627" y="10569"/>
                    <a:pt x="10195" y="7697"/>
                  </a:cubicBezTo>
                  <a:cubicBezTo>
                    <a:pt x="7609" y="5287"/>
                    <a:pt x="5023" y="2872"/>
                    <a:pt x="2586"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20" name="Google Shape;20;p47"/>
            <p:cNvSpPr/>
            <p:nvPr/>
          </p:nvSpPr>
          <p:spPr>
            <a:xfrm rot="441751">
              <a:off x="366091" y="93696"/>
              <a:ext cx="437002" cy="588349"/>
            </a:xfrm>
            <a:custGeom>
              <a:rect b="b" l="l" r="r" t="t"/>
              <a:pathLst>
                <a:path extrusionOk="0" h="21600" w="21600">
                  <a:moveTo>
                    <a:pt x="0" y="0"/>
                  </a:moveTo>
                  <a:lnTo>
                    <a:pt x="0" y="147"/>
                  </a:lnTo>
                  <a:cubicBezTo>
                    <a:pt x="798" y="1073"/>
                    <a:pt x="1447" y="2148"/>
                    <a:pt x="2044" y="3074"/>
                  </a:cubicBezTo>
                  <a:cubicBezTo>
                    <a:pt x="2892" y="4000"/>
                    <a:pt x="3941" y="4927"/>
                    <a:pt x="4789" y="5854"/>
                  </a:cubicBezTo>
                  <a:cubicBezTo>
                    <a:pt x="5388" y="6780"/>
                    <a:pt x="6236" y="7706"/>
                    <a:pt x="7033" y="8632"/>
                  </a:cubicBezTo>
                  <a:cubicBezTo>
                    <a:pt x="7881" y="9558"/>
                    <a:pt x="8729" y="10633"/>
                    <a:pt x="9527" y="11559"/>
                  </a:cubicBezTo>
                  <a:cubicBezTo>
                    <a:pt x="10375" y="12338"/>
                    <a:pt x="11622" y="13115"/>
                    <a:pt x="12470" y="14041"/>
                  </a:cubicBezTo>
                  <a:cubicBezTo>
                    <a:pt x="12871" y="14524"/>
                    <a:pt x="13269" y="14967"/>
                    <a:pt x="13719" y="15450"/>
                  </a:cubicBezTo>
                  <a:cubicBezTo>
                    <a:pt x="14316" y="15895"/>
                    <a:pt x="14765" y="16191"/>
                    <a:pt x="15164" y="16672"/>
                  </a:cubicBezTo>
                  <a:cubicBezTo>
                    <a:pt x="16212" y="17598"/>
                    <a:pt x="17010" y="18377"/>
                    <a:pt x="18058" y="19303"/>
                  </a:cubicBezTo>
                  <a:cubicBezTo>
                    <a:pt x="19105" y="20082"/>
                    <a:pt x="20153" y="20823"/>
                    <a:pt x="21400" y="21451"/>
                  </a:cubicBezTo>
                  <a:cubicBezTo>
                    <a:pt x="21007" y="21161"/>
                    <a:pt x="20490" y="20777"/>
                    <a:pt x="20153" y="20525"/>
                  </a:cubicBezTo>
                  <a:cubicBezTo>
                    <a:pt x="19953" y="20229"/>
                    <a:pt x="19754" y="20082"/>
                    <a:pt x="19503" y="19895"/>
                  </a:cubicBezTo>
                  <a:cubicBezTo>
                    <a:pt x="18906" y="19452"/>
                    <a:pt x="18507" y="18969"/>
                    <a:pt x="18256" y="18524"/>
                  </a:cubicBezTo>
                  <a:cubicBezTo>
                    <a:pt x="18058" y="18524"/>
                    <a:pt x="17858" y="18377"/>
                    <a:pt x="17858" y="18228"/>
                  </a:cubicBezTo>
                  <a:lnTo>
                    <a:pt x="17858" y="18043"/>
                  </a:lnTo>
                  <a:cubicBezTo>
                    <a:pt x="17459" y="17747"/>
                    <a:pt x="17010" y="17451"/>
                    <a:pt x="16611" y="16968"/>
                  </a:cubicBezTo>
                  <a:cubicBezTo>
                    <a:pt x="15763" y="16191"/>
                    <a:pt x="14765" y="15450"/>
                    <a:pt x="13719" y="14671"/>
                  </a:cubicBezTo>
                  <a:cubicBezTo>
                    <a:pt x="12871" y="13745"/>
                    <a:pt x="12022" y="12819"/>
                    <a:pt x="11223" y="11893"/>
                  </a:cubicBezTo>
                  <a:cubicBezTo>
                    <a:pt x="10177" y="10967"/>
                    <a:pt x="9128" y="10188"/>
                    <a:pt x="8082" y="9262"/>
                  </a:cubicBezTo>
                  <a:cubicBezTo>
                    <a:pt x="7282" y="8336"/>
                    <a:pt x="6635" y="7410"/>
                    <a:pt x="5787" y="6484"/>
                  </a:cubicBezTo>
                  <a:lnTo>
                    <a:pt x="4339" y="4779"/>
                  </a:lnTo>
                  <a:lnTo>
                    <a:pt x="3093" y="3223"/>
                  </a:lnTo>
                  <a:lnTo>
                    <a:pt x="2295" y="2482"/>
                  </a:lnTo>
                  <a:cubicBezTo>
                    <a:pt x="1646" y="1703"/>
                    <a:pt x="798" y="926"/>
                    <a:pt x="0" y="0"/>
                  </a:cubicBezTo>
                  <a:close/>
                  <a:moveTo>
                    <a:pt x="21400" y="21451"/>
                  </a:moveTo>
                  <a:cubicBezTo>
                    <a:pt x="21400" y="21600"/>
                    <a:pt x="21400" y="21600"/>
                    <a:pt x="21600" y="21600"/>
                  </a:cubicBezTo>
                  <a:cubicBezTo>
                    <a:pt x="21538" y="21554"/>
                    <a:pt x="21471" y="21505"/>
                    <a:pt x="21400" y="21451"/>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21" name="Google Shape;21;p47"/>
            <p:cNvSpPr/>
            <p:nvPr/>
          </p:nvSpPr>
          <p:spPr>
            <a:xfrm rot="441751">
              <a:off x="677675" y="571057"/>
              <a:ext cx="25227" cy="29280"/>
            </a:xfrm>
            <a:custGeom>
              <a:rect b="b" l="l" r="r" t="t"/>
              <a:pathLst>
                <a:path extrusionOk="0" h="21600" w="21600">
                  <a:moveTo>
                    <a:pt x="0" y="0"/>
                  </a:moveTo>
                  <a:cubicBezTo>
                    <a:pt x="6908" y="9696"/>
                    <a:pt x="14692" y="15648"/>
                    <a:pt x="21600" y="21600"/>
                  </a:cubicBezTo>
                  <a:cubicBezTo>
                    <a:pt x="14692" y="15648"/>
                    <a:pt x="11222" y="9696"/>
                    <a:pt x="3470" y="2990"/>
                  </a:cubicBezTo>
                  <a:lnTo>
                    <a:pt x="0" y="0"/>
                  </a:ln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22" name="Google Shape;22;p47"/>
            <p:cNvSpPr/>
            <p:nvPr/>
          </p:nvSpPr>
          <p:spPr>
            <a:xfrm rot="441751">
              <a:off x="303307" y="183746"/>
              <a:ext cx="605506" cy="729432"/>
            </a:xfrm>
            <a:custGeom>
              <a:rect b="b" l="l" r="r" t="t"/>
              <a:pathLst>
                <a:path extrusionOk="0" h="21600" w="21600">
                  <a:moveTo>
                    <a:pt x="107" y="0"/>
                  </a:moveTo>
                  <a:cubicBezTo>
                    <a:pt x="64" y="0"/>
                    <a:pt x="0" y="54"/>
                    <a:pt x="0" y="54"/>
                  </a:cubicBezTo>
                  <a:cubicBezTo>
                    <a:pt x="0" y="54"/>
                    <a:pt x="143" y="54"/>
                    <a:pt x="143" y="203"/>
                  </a:cubicBezTo>
                  <a:cubicBezTo>
                    <a:pt x="467" y="681"/>
                    <a:pt x="755" y="1070"/>
                    <a:pt x="1044" y="1548"/>
                  </a:cubicBezTo>
                  <a:cubicBezTo>
                    <a:pt x="1512" y="1936"/>
                    <a:pt x="1800" y="2444"/>
                    <a:pt x="2087" y="2803"/>
                  </a:cubicBezTo>
                  <a:cubicBezTo>
                    <a:pt x="2699" y="3670"/>
                    <a:pt x="3599" y="4417"/>
                    <a:pt x="4211" y="5284"/>
                  </a:cubicBezTo>
                  <a:cubicBezTo>
                    <a:pt x="4501" y="5672"/>
                    <a:pt x="4644" y="5911"/>
                    <a:pt x="4788" y="6300"/>
                  </a:cubicBezTo>
                  <a:lnTo>
                    <a:pt x="4968" y="6300"/>
                  </a:lnTo>
                  <a:cubicBezTo>
                    <a:pt x="5544" y="7047"/>
                    <a:pt x="6156" y="7525"/>
                    <a:pt x="6768" y="8271"/>
                  </a:cubicBezTo>
                  <a:cubicBezTo>
                    <a:pt x="7345" y="8900"/>
                    <a:pt x="7957" y="9646"/>
                    <a:pt x="8569" y="10275"/>
                  </a:cubicBezTo>
                  <a:cubicBezTo>
                    <a:pt x="8856" y="10513"/>
                    <a:pt x="9144" y="10902"/>
                    <a:pt x="9468" y="11260"/>
                  </a:cubicBezTo>
                  <a:cubicBezTo>
                    <a:pt x="9612" y="11648"/>
                    <a:pt x="9899" y="12007"/>
                    <a:pt x="10189" y="12277"/>
                  </a:cubicBezTo>
                  <a:cubicBezTo>
                    <a:pt x="10944" y="12903"/>
                    <a:pt x="11701" y="13382"/>
                    <a:pt x="12313" y="14009"/>
                  </a:cubicBezTo>
                  <a:cubicBezTo>
                    <a:pt x="13068" y="14637"/>
                    <a:pt x="13788" y="15264"/>
                    <a:pt x="14400" y="15892"/>
                  </a:cubicBezTo>
                  <a:cubicBezTo>
                    <a:pt x="15157" y="16370"/>
                    <a:pt x="15769" y="17117"/>
                    <a:pt x="16489" y="17625"/>
                  </a:cubicBezTo>
                  <a:cubicBezTo>
                    <a:pt x="17244" y="18253"/>
                    <a:pt x="17856" y="18881"/>
                    <a:pt x="18613" y="19359"/>
                  </a:cubicBezTo>
                  <a:cubicBezTo>
                    <a:pt x="18901" y="19747"/>
                    <a:pt x="19368" y="19986"/>
                    <a:pt x="19656" y="20226"/>
                  </a:cubicBezTo>
                  <a:cubicBezTo>
                    <a:pt x="20088" y="20494"/>
                    <a:pt x="20412" y="20853"/>
                    <a:pt x="20845" y="21122"/>
                  </a:cubicBezTo>
                  <a:cubicBezTo>
                    <a:pt x="20988" y="21242"/>
                    <a:pt x="21312" y="21481"/>
                    <a:pt x="21600" y="21600"/>
                  </a:cubicBezTo>
                  <a:cubicBezTo>
                    <a:pt x="21312" y="21361"/>
                    <a:pt x="20988" y="21242"/>
                    <a:pt x="20700" y="20973"/>
                  </a:cubicBezTo>
                  <a:cubicBezTo>
                    <a:pt x="19800" y="20375"/>
                    <a:pt x="19188" y="19628"/>
                    <a:pt x="18288" y="19000"/>
                  </a:cubicBezTo>
                  <a:cubicBezTo>
                    <a:pt x="17568" y="18373"/>
                    <a:pt x="16812" y="17625"/>
                    <a:pt x="16056" y="16998"/>
                  </a:cubicBezTo>
                  <a:cubicBezTo>
                    <a:pt x="15300" y="16251"/>
                    <a:pt x="14545" y="15623"/>
                    <a:pt x="13788" y="14876"/>
                  </a:cubicBezTo>
                  <a:cubicBezTo>
                    <a:pt x="13068" y="14129"/>
                    <a:pt x="12456" y="13382"/>
                    <a:pt x="11701" y="12635"/>
                  </a:cubicBezTo>
                  <a:cubicBezTo>
                    <a:pt x="11701" y="12515"/>
                    <a:pt x="11556" y="12395"/>
                    <a:pt x="11556" y="12277"/>
                  </a:cubicBezTo>
                  <a:cubicBezTo>
                    <a:pt x="11268" y="12157"/>
                    <a:pt x="11088" y="12007"/>
                    <a:pt x="10944" y="11768"/>
                  </a:cubicBezTo>
                  <a:cubicBezTo>
                    <a:pt x="10656" y="11530"/>
                    <a:pt x="10189" y="11140"/>
                    <a:pt x="9899" y="10902"/>
                  </a:cubicBezTo>
                  <a:cubicBezTo>
                    <a:pt x="9612" y="10513"/>
                    <a:pt x="9287" y="10275"/>
                    <a:pt x="9000" y="9916"/>
                  </a:cubicBezTo>
                  <a:cubicBezTo>
                    <a:pt x="8244" y="9288"/>
                    <a:pt x="7812" y="8661"/>
                    <a:pt x="7200" y="8033"/>
                  </a:cubicBezTo>
                  <a:cubicBezTo>
                    <a:pt x="6588" y="7406"/>
                    <a:pt x="5868" y="6778"/>
                    <a:pt x="5256" y="6031"/>
                  </a:cubicBezTo>
                  <a:cubicBezTo>
                    <a:pt x="4644" y="5433"/>
                    <a:pt x="4068" y="4805"/>
                    <a:pt x="3456" y="4178"/>
                  </a:cubicBezTo>
                  <a:cubicBezTo>
                    <a:pt x="2844" y="3550"/>
                    <a:pt x="2267" y="2803"/>
                    <a:pt x="1800" y="2056"/>
                  </a:cubicBezTo>
                  <a:cubicBezTo>
                    <a:pt x="1188" y="1428"/>
                    <a:pt x="755" y="681"/>
                    <a:pt x="143" y="54"/>
                  </a:cubicBezTo>
                  <a:cubicBezTo>
                    <a:pt x="143" y="13"/>
                    <a:pt x="128" y="0"/>
                    <a:pt x="107"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23" name="Google Shape;23;p47"/>
            <p:cNvSpPr/>
            <p:nvPr/>
          </p:nvSpPr>
          <p:spPr>
            <a:xfrm rot="441751">
              <a:off x="772602" y="991735"/>
              <a:ext cx="12703" cy="12703"/>
            </a:xfrm>
            <a:custGeom>
              <a:rect b="b" l="l" r="r" t="t"/>
              <a:pathLst>
                <a:path extrusionOk="0" h="21600" w="21600">
                  <a:moveTo>
                    <a:pt x="0" y="0"/>
                  </a:moveTo>
                  <a:cubicBezTo>
                    <a:pt x="0" y="11970"/>
                    <a:pt x="7222" y="11970"/>
                    <a:pt x="14378" y="21600"/>
                  </a:cubicBezTo>
                  <a:lnTo>
                    <a:pt x="21600" y="11970"/>
                  </a:lnTo>
                  <a:lnTo>
                    <a:pt x="7222" y="11970"/>
                  </a:lnTo>
                  <a:lnTo>
                    <a:pt x="0" y="0"/>
                  </a:ln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24" name="Google Shape;24;p47"/>
            <p:cNvSpPr/>
            <p:nvPr/>
          </p:nvSpPr>
          <p:spPr>
            <a:xfrm rot="441751">
              <a:off x="186395" y="161339"/>
              <a:ext cx="589372" cy="739734"/>
            </a:xfrm>
            <a:custGeom>
              <a:rect b="b" l="l" r="r" t="t"/>
              <a:pathLst>
                <a:path extrusionOk="0" h="21600" w="21600">
                  <a:moveTo>
                    <a:pt x="185" y="0"/>
                  </a:moveTo>
                  <a:lnTo>
                    <a:pt x="0" y="117"/>
                  </a:lnTo>
                  <a:cubicBezTo>
                    <a:pt x="185" y="972"/>
                    <a:pt x="1258" y="1473"/>
                    <a:pt x="1702" y="2210"/>
                  </a:cubicBezTo>
                  <a:cubicBezTo>
                    <a:pt x="2331" y="2946"/>
                    <a:pt x="2959" y="3801"/>
                    <a:pt x="3551" y="4538"/>
                  </a:cubicBezTo>
                  <a:cubicBezTo>
                    <a:pt x="4180" y="5393"/>
                    <a:pt x="4957" y="6276"/>
                    <a:pt x="5548" y="7013"/>
                  </a:cubicBezTo>
                  <a:cubicBezTo>
                    <a:pt x="6326" y="7868"/>
                    <a:pt x="6806" y="8840"/>
                    <a:pt x="7397" y="9695"/>
                  </a:cubicBezTo>
                  <a:cubicBezTo>
                    <a:pt x="7879" y="10077"/>
                    <a:pt x="8174" y="10431"/>
                    <a:pt x="8655" y="10932"/>
                  </a:cubicBezTo>
                  <a:cubicBezTo>
                    <a:pt x="8952" y="11286"/>
                    <a:pt x="9432" y="11669"/>
                    <a:pt x="9728" y="12023"/>
                  </a:cubicBezTo>
                  <a:cubicBezTo>
                    <a:pt x="10172" y="12524"/>
                    <a:pt x="10505" y="12906"/>
                    <a:pt x="10948" y="13260"/>
                  </a:cubicBezTo>
                  <a:cubicBezTo>
                    <a:pt x="11429" y="13644"/>
                    <a:pt x="11725" y="13997"/>
                    <a:pt x="12205" y="14380"/>
                  </a:cubicBezTo>
                  <a:cubicBezTo>
                    <a:pt x="12650" y="14852"/>
                    <a:pt x="12945" y="15234"/>
                    <a:pt x="13278" y="15706"/>
                  </a:cubicBezTo>
                  <a:cubicBezTo>
                    <a:pt x="13723" y="16089"/>
                    <a:pt x="14056" y="16590"/>
                    <a:pt x="14499" y="16826"/>
                  </a:cubicBezTo>
                  <a:cubicBezTo>
                    <a:pt x="14980" y="17180"/>
                    <a:pt x="15424" y="17562"/>
                    <a:pt x="15720" y="17916"/>
                  </a:cubicBezTo>
                  <a:lnTo>
                    <a:pt x="17125" y="19036"/>
                  </a:lnTo>
                  <a:cubicBezTo>
                    <a:pt x="17902" y="19537"/>
                    <a:pt x="18827" y="19890"/>
                    <a:pt x="19418" y="20391"/>
                  </a:cubicBezTo>
                  <a:cubicBezTo>
                    <a:pt x="20055" y="20778"/>
                    <a:pt x="20692" y="21106"/>
                    <a:pt x="21247" y="21405"/>
                  </a:cubicBezTo>
                  <a:cubicBezTo>
                    <a:pt x="20950" y="21153"/>
                    <a:pt x="20612" y="20959"/>
                    <a:pt x="20342" y="20745"/>
                  </a:cubicBezTo>
                  <a:cubicBezTo>
                    <a:pt x="20047" y="20628"/>
                    <a:pt x="19751" y="20391"/>
                    <a:pt x="19418" y="20274"/>
                  </a:cubicBezTo>
                  <a:cubicBezTo>
                    <a:pt x="19122" y="19890"/>
                    <a:pt x="18678" y="19655"/>
                    <a:pt x="18198" y="19390"/>
                  </a:cubicBezTo>
                  <a:cubicBezTo>
                    <a:pt x="17273" y="18653"/>
                    <a:pt x="16496" y="17916"/>
                    <a:pt x="15720" y="17180"/>
                  </a:cubicBezTo>
                  <a:cubicBezTo>
                    <a:pt x="15276" y="16826"/>
                    <a:pt x="14796" y="16443"/>
                    <a:pt x="14499" y="16089"/>
                  </a:cubicBezTo>
                  <a:cubicBezTo>
                    <a:pt x="14056" y="15706"/>
                    <a:pt x="13723" y="15234"/>
                    <a:pt x="13278" y="14852"/>
                  </a:cubicBezTo>
                  <a:cubicBezTo>
                    <a:pt x="12945" y="14498"/>
                    <a:pt x="12502" y="14115"/>
                    <a:pt x="12205" y="13761"/>
                  </a:cubicBezTo>
                  <a:cubicBezTo>
                    <a:pt x="11725" y="13378"/>
                    <a:pt x="11429" y="13025"/>
                    <a:pt x="10948" y="12524"/>
                  </a:cubicBezTo>
                  <a:cubicBezTo>
                    <a:pt x="10172" y="11787"/>
                    <a:pt x="9581" y="10932"/>
                    <a:pt x="8952" y="10077"/>
                  </a:cubicBezTo>
                  <a:cubicBezTo>
                    <a:pt x="8174" y="9341"/>
                    <a:pt x="7397" y="8604"/>
                    <a:pt x="6657" y="7749"/>
                  </a:cubicBezTo>
                  <a:cubicBezTo>
                    <a:pt x="6326" y="7367"/>
                    <a:pt x="6030" y="6866"/>
                    <a:pt x="5733" y="6512"/>
                  </a:cubicBezTo>
                  <a:lnTo>
                    <a:pt x="4624" y="5274"/>
                  </a:lnTo>
                  <a:cubicBezTo>
                    <a:pt x="4328" y="4803"/>
                    <a:pt x="3884" y="4419"/>
                    <a:pt x="3404" y="3918"/>
                  </a:cubicBezTo>
                  <a:cubicBezTo>
                    <a:pt x="3107" y="3566"/>
                    <a:pt x="2626" y="3065"/>
                    <a:pt x="2331" y="2711"/>
                  </a:cubicBezTo>
                  <a:cubicBezTo>
                    <a:pt x="2035" y="2210"/>
                    <a:pt x="1553" y="1856"/>
                    <a:pt x="1258" y="1355"/>
                  </a:cubicBezTo>
                  <a:cubicBezTo>
                    <a:pt x="924" y="972"/>
                    <a:pt x="629" y="501"/>
                    <a:pt x="482" y="0"/>
                  </a:cubicBezTo>
                  <a:close/>
                  <a:moveTo>
                    <a:pt x="21247" y="21405"/>
                  </a:moveTo>
                  <a:cubicBezTo>
                    <a:pt x="21318" y="21466"/>
                    <a:pt x="21388" y="21531"/>
                    <a:pt x="21453" y="21600"/>
                  </a:cubicBezTo>
                  <a:lnTo>
                    <a:pt x="21600" y="21600"/>
                  </a:lnTo>
                  <a:cubicBezTo>
                    <a:pt x="21488" y="21536"/>
                    <a:pt x="21370" y="21472"/>
                    <a:pt x="21247" y="21405"/>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25" name="Google Shape;25;p47"/>
            <p:cNvSpPr/>
            <p:nvPr/>
          </p:nvSpPr>
          <p:spPr>
            <a:xfrm rot="441751">
              <a:off x="857543" y="951303"/>
              <a:ext cx="38370" cy="29280"/>
            </a:xfrm>
            <a:custGeom>
              <a:rect b="b" l="l" r="r" t="t"/>
              <a:pathLst>
                <a:path extrusionOk="0" h="21600" w="21600">
                  <a:moveTo>
                    <a:pt x="0" y="0"/>
                  </a:moveTo>
                  <a:cubicBezTo>
                    <a:pt x="7399" y="9696"/>
                    <a:pt x="14201" y="15648"/>
                    <a:pt x="21600" y="21600"/>
                  </a:cubicBezTo>
                  <a:cubicBezTo>
                    <a:pt x="14201" y="12658"/>
                    <a:pt x="7399" y="6706"/>
                    <a:pt x="0"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26" name="Google Shape;26;p47"/>
            <p:cNvSpPr/>
            <p:nvPr/>
          </p:nvSpPr>
          <p:spPr>
            <a:xfrm rot="441751">
              <a:off x="300054" y="83653"/>
              <a:ext cx="664061" cy="857827"/>
            </a:xfrm>
            <a:custGeom>
              <a:rect b="b" l="l" r="r" t="t"/>
              <a:pathLst>
                <a:path extrusionOk="0" h="21600" w="21600">
                  <a:moveTo>
                    <a:pt x="0" y="0"/>
                  </a:moveTo>
                  <a:cubicBezTo>
                    <a:pt x="393" y="533"/>
                    <a:pt x="689" y="1168"/>
                    <a:pt x="1083" y="1803"/>
                  </a:cubicBezTo>
                  <a:lnTo>
                    <a:pt x="1773" y="2872"/>
                  </a:lnTo>
                  <a:lnTo>
                    <a:pt x="2461" y="3811"/>
                  </a:lnTo>
                  <a:cubicBezTo>
                    <a:pt x="2986" y="4548"/>
                    <a:pt x="3544" y="5183"/>
                    <a:pt x="4102" y="5818"/>
                  </a:cubicBezTo>
                  <a:cubicBezTo>
                    <a:pt x="4628" y="6455"/>
                    <a:pt x="5187" y="7090"/>
                    <a:pt x="5875" y="7623"/>
                  </a:cubicBezTo>
                  <a:cubicBezTo>
                    <a:pt x="6138" y="7954"/>
                    <a:pt x="6433" y="8258"/>
                    <a:pt x="6696" y="8589"/>
                  </a:cubicBezTo>
                  <a:cubicBezTo>
                    <a:pt x="6959" y="8894"/>
                    <a:pt x="7254" y="9224"/>
                    <a:pt x="7517" y="9529"/>
                  </a:cubicBezTo>
                  <a:cubicBezTo>
                    <a:pt x="8076" y="10164"/>
                    <a:pt x="8731" y="10800"/>
                    <a:pt x="9289" y="11435"/>
                  </a:cubicBezTo>
                  <a:cubicBezTo>
                    <a:pt x="9847" y="11969"/>
                    <a:pt x="10241" y="12502"/>
                    <a:pt x="10799" y="13036"/>
                  </a:cubicBezTo>
                  <a:cubicBezTo>
                    <a:pt x="11194" y="13442"/>
                    <a:pt x="11620" y="13773"/>
                    <a:pt x="12014" y="14205"/>
                  </a:cubicBezTo>
                  <a:cubicBezTo>
                    <a:pt x="12704" y="14713"/>
                    <a:pt x="13262" y="15247"/>
                    <a:pt x="13820" y="15781"/>
                  </a:cubicBezTo>
                  <a:cubicBezTo>
                    <a:pt x="14476" y="16314"/>
                    <a:pt x="14903" y="16848"/>
                    <a:pt x="15592" y="17381"/>
                  </a:cubicBezTo>
                  <a:cubicBezTo>
                    <a:pt x="16118" y="17889"/>
                    <a:pt x="16806" y="18423"/>
                    <a:pt x="17365" y="18956"/>
                  </a:cubicBezTo>
                  <a:cubicBezTo>
                    <a:pt x="17759" y="19160"/>
                    <a:pt x="18054" y="19388"/>
                    <a:pt x="18449" y="19694"/>
                  </a:cubicBezTo>
                  <a:cubicBezTo>
                    <a:pt x="18743" y="19922"/>
                    <a:pt x="19137" y="20126"/>
                    <a:pt x="19400" y="20329"/>
                  </a:cubicBezTo>
                  <a:cubicBezTo>
                    <a:pt x="19958" y="20863"/>
                    <a:pt x="20648" y="21193"/>
                    <a:pt x="21336" y="21600"/>
                  </a:cubicBezTo>
                  <a:lnTo>
                    <a:pt x="21600" y="21295"/>
                  </a:lnTo>
                  <a:cubicBezTo>
                    <a:pt x="20910" y="20863"/>
                    <a:pt x="20385" y="20329"/>
                    <a:pt x="19695" y="19796"/>
                  </a:cubicBezTo>
                  <a:cubicBezTo>
                    <a:pt x="19007" y="19287"/>
                    <a:pt x="18449" y="18652"/>
                    <a:pt x="17627" y="18118"/>
                  </a:cubicBezTo>
                  <a:cubicBezTo>
                    <a:pt x="16938" y="17483"/>
                    <a:pt x="16282" y="16949"/>
                    <a:pt x="15724" y="16314"/>
                  </a:cubicBezTo>
                  <a:cubicBezTo>
                    <a:pt x="15034" y="15679"/>
                    <a:pt x="14213" y="15247"/>
                    <a:pt x="13524" y="14611"/>
                  </a:cubicBezTo>
                  <a:cubicBezTo>
                    <a:pt x="12998" y="14077"/>
                    <a:pt x="12572" y="13341"/>
                    <a:pt x="11882" y="12705"/>
                  </a:cubicBezTo>
                  <a:cubicBezTo>
                    <a:pt x="11357" y="12070"/>
                    <a:pt x="10799" y="11435"/>
                    <a:pt x="10111" y="10902"/>
                  </a:cubicBezTo>
                  <a:cubicBezTo>
                    <a:pt x="9553" y="10266"/>
                    <a:pt x="8731" y="9758"/>
                    <a:pt x="8206" y="9224"/>
                  </a:cubicBezTo>
                  <a:cubicBezTo>
                    <a:pt x="7780" y="8894"/>
                    <a:pt x="7517" y="8589"/>
                    <a:pt x="7254" y="8258"/>
                  </a:cubicBezTo>
                  <a:cubicBezTo>
                    <a:pt x="7090" y="7954"/>
                    <a:pt x="6828" y="7623"/>
                    <a:pt x="6433" y="7319"/>
                  </a:cubicBezTo>
                  <a:cubicBezTo>
                    <a:pt x="5875" y="6682"/>
                    <a:pt x="5187" y="6149"/>
                    <a:pt x="4628" y="5514"/>
                  </a:cubicBezTo>
                  <a:cubicBezTo>
                    <a:pt x="4102" y="4879"/>
                    <a:pt x="3414" y="4345"/>
                    <a:pt x="2856" y="3710"/>
                  </a:cubicBezTo>
                  <a:cubicBezTo>
                    <a:pt x="2593" y="3405"/>
                    <a:pt x="2461" y="2973"/>
                    <a:pt x="2166" y="2643"/>
                  </a:cubicBezTo>
                  <a:cubicBezTo>
                    <a:pt x="2035" y="2337"/>
                    <a:pt x="1773" y="1905"/>
                    <a:pt x="1509" y="1600"/>
                  </a:cubicBezTo>
                  <a:cubicBezTo>
                    <a:pt x="1083" y="1067"/>
                    <a:pt x="525" y="533"/>
                    <a:pt x="0"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27" name="Google Shape;27;p47"/>
            <p:cNvSpPr/>
            <p:nvPr/>
          </p:nvSpPr>
          <p:spPr>
            <a:xfrm rot="441751">
              <a:off x="597301" y="619965"/>
              <a:ext cx="323945" cy="344132"/>
            </a:xfrm>
            <a:custGeom>
              <a:rect b="b" l="l" r="r" t="t"/>
              <a:pathLst>
                <a:path extrusionOk="0" h="21600" w="21600">
                  <a:moveTo>
                    <a:pt x="0" y="0"/>
                  </a:moveTo>
                  <a:cubicBezTo>
                    <a:pt x="0" y="252"/>
                    <a:pt x="270" y="506"/>
                    <a:pt x="270" y="761"/>
                  </a:cubicBezTo>
                  <a:cubicBezTo>
                    <a:pt x="1682" y="2344"/>
                    <a:pt x="2826" y="3927"/>
                    <a:pt x="4172" y="5511"/>
                  </a:cubicBezTo>
                  <a:cubicBezTo>
                    <a:pt x="5586" y="7094"/>
                    <a:pt x="6998" y="8425"/>
                    <a:pt x="8412" y="10008"/>
                  </a:cubicBezTo>
                  <a:cubicBezTo>
                    <a:pt x="9824" y="11337"/>
                    <a:pt x="11238" y="12923"/>
                    <a:pt x="12584" y="14252"/>
                  </a:cubicBezTo>
                  <a:cubicBezTo>
                    <a:pt x="14266" y="15583"/>
                    <a:pt x="15410" y="17166"/>
                    <a:pt x="17092" y="18433"/>
                  </a:cubicBezTo>
                  <a:cubicBezTo>
                    <a:pt x="17630" y="19004"/>
                    <a:pt x="18236" y="19256"/>
                    <a:pt x="18774" y="19762"/>
                  </a:cubicBezTo>
                  <a:cubicBezTo>
                    <a:pt x="19650" y="20333"/>
                    <a:pt x="20456" y="20839"/>
                    <a:pt x="21332" y="21600"/>
                  </a:cubicBezTo>
                  <a:lnTo>
                    <a:pt x="21600" y="21348"/>
                  </a:lnTo>
                  <a:cubicBezTo>
                    <a:pt x="20188" y="20333"/>
                    <a:pt x="18774" y="19510"/>
                    <a:pt x="17630" y="18179"/>
                  </a:cubicBezTo>
                  <a:cubicBezTo>
                    <a:pt x="17092" y="17673"/>
                    <a:pt x="16284" y="17166"/>
                    <a:pt x="15680" y="16596"/>
                  </a:cubicBezTo>
                  <a:cubicBezTo>
                    <a:pt x="14872" y="15835"/>
                    <a:pt x="14266" y="15267"/>
                    <a:pt x="13458" y="14758"/>
                  </a:cubicBezTo>
                  <a:cubicBezTo>
                    <a:pt x="12314" y="13429"/>
                    <a:pt x="10902" y="12098"/>
                    <a:pt x="9824" y="10831"/>
                  </a:cubicBezTo>
                  <a:cubicBezTo>
                    <a:pt x="8412" y="9502"/>
                    <a:pt x="7536" y="8171"/>
                    <a:pt x="6192" y="6842"/>
                  </a:cubicBezTo>
                  <a:cubicBezTo>
                    <a:pt x="5048" y="5511"/>
                    <a:pt x="3904" y="4182"/>
                    <a:pt x="2490" y="2915"/>
                  </a:cubicBezTo>
                  <a:cubicBezTo>
                    <a:pt x="1682" y="1838"/>
                    <a:pt x="808" y="1013"/>
                    <a:pt x="0"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28" name="Google Shape;28;p47"/>
            <p:cNvSpPr/>
            <p:nvPr/>
          </p:nvSpPr>
          <p:spPr>
            <a:xfrm rot="441751">
              <a:off x="304048" y="177797"/>
              <a:ext cx="488083" cy="659061"/>
            </a:xfrm>
            <a:custGeom>
              <a:rect b="b" l="l" r="r" t="t"/>
              <a:pathLst>
                <a:path extrusionOk="0" h="21600" w="21493">
                  <a:moveTo>
                    <a:pt x="178" y="0"/>
                  </a:moveTo>
                  <a:cubicBezTo>
                    <a:pt x="130" y="0"/>
                    <a:pt x="97" y="11"/>
                    <a:pt x="73" y="29"/>
                  </a:cubicBezTo>
                  <a:cubicBezTo>
                    <a:pt x="100" y="10"/>
                    <a:pt x="133" y="0"/>
                    <a:pt x="178" y="0"/>
                  </a:cubicBezTo>
                  <a:close/>
                  <a:moveTo>
                    <a:pt x="73" y="29"/>
                  </a:moveTo>
                  <a:cubicBezTo>
                    <a:pt x="0" y="82"/>
                    <a:pt x="0" y="199"/>
                    <a:pt x="0" y="298"/>
                  </a:cubicBezTo>
                  <a:cubicBezTo>
                    <a:pt x="534" y="1256"/>
                    <a:pt x="1289" y="2216"/>
                    <a:pt x="2045" y="3175"/>
                  </a:cubicBezTo>
                  <a:cubicBezTo>
                    <a:pt x="2755" y="4134"/>
                    <a:pt x="3511" y="4962"/>
                    <a:pt x="4266" y="5953"/>
                  </a:cubicBezTo>
                  <a:cubicBezTo>
                    <a:pt x="4622" y="6482"/>
                    <a:pt x="4978" y="6913"/>
                    <a:pt x="5377" y="7309"/>
                  </a:cubicBezTo>
                  <a:cubicBezTo>
                    <a:pt x="5734" y="7871"/>
                    <a:pt x="6089" y="8268"/>
                    <a:pt x="6490" y="8699"/>
                  </a:cubicBezTo>
                  <a:cubicBezTo>
                    <a:pt x="7200" y="9657"/>
                    <a:pt x="7777" y="10617"/>
                    <a:pt x="8533" y="11444"/>
                  </a:cubicBezTo>
                  <a:cubicBezTo>
                    <a:pt x="9422" y="12403"/>
                    <a:pt x="10532" y="13097"/>
                    <a:pt x="11466" y="13925"/>
                  </a:cubicBezTo>
                  <a:cubicBezTo>
                    <a:pt x="12399" y="14883"/>
                    <a:pt x="13333" y="15711"/>
                    <a:pt x="14267" y="16538"/>
                  </a:cubicBezTo>
                  <a:cubicBezTo>
                    <a:pt x="14799" y="16967"/>
                    <a:pt x="15199" y="17365"/>
                    <a:pt x="15554" y="17927"/>
                  </a:cubicBezTo>
                  <a:cubicBezTo>
                    <a:pt x="16088" y="18356"/>
                    <a:pt x="16488" y="18885"/>
                    <a:pt x="17022" y="19316"/>
                  </a:cubicBezTo>
                  <a:lnTo>
                    <a:pt x="18710" y="20540"/>
                  </a:lnTo>
                  <a:cubicBezTo>
                    <a:pt x="19420" y="20838"/>
                    <a:pt x="19999" y="21234"/>
                    <a:pt x="20533" y="21499"/>
                  </a:cubicBezTo>
                  <a:cubicBezTo>
                    <a:pt x="20628" y="21570"/>
                    <a:pt x="20741" y="21600"/>
                    <a:pt x="20856" y="21600"/>
                  </a:cubicBezTo>
                  <a:cubicBezTo>
                    <a:pt x="21221" y="21600"/>
                    <a:pt x="21600" y="21303"/>
                    <a:pt x="21465" y="21102"/>
                  </a:cubicBezTo>
                  <a:cubicBezTo>
                    <a:pt x="20533" y="20143"/>
                    <a:pt x="19420" y="19448"/>
                    <a:pt x="18533" y="18621"/>
                  </a:cubicBezTo>
                  <a:cubicBezTo>
                    <a:pt x="17599" y="17794"/>
                    <a:pt x="16488" y="17100"/>
                    <a:pt x="15554" y="16272"/>
                  </a:cubicBezTo>
                  <a:cubicBezTo>
                    <a:pt x="14977" y="15876"/>
                    <a:pt x="14622" y="15446"/>
                    <a:pt x="14088" y="15050"/>
                  </a:cubicBezTo>
                  <a:cubicBezTo>
                    <a:pt x="13688" y="14619"/>
                    <a:pt x="13154" y="14057"/>
                    <a:pt x="12756" y="13659"/>
                  </a:cubicBezTo>
                  <a:lnTo>
                    <a:pt x="11288" y="12403"/>
                  </a:lnTo>
                  <a:cubicBezTo>
                    <a:pt x="10933" y="12006"/>
                    <a:pt x="10532" y="11576"/>
                    <a:pt x="10000" y="11179"/>
                  </a:cubicBezTo>
                  <a:cubicBezTo>
                    <a:pt x="9643" y="10750"/>
                    <a:pt x="9066" y="10353"/>
                    <a:pt x="8711" y="9923"/>
                  </a:cubicBezTo>
                  <a:cubicBezTo>
                    <a:pt x="8311" y="9526"/>
                    <a:pt x="7777" y="9095"/>
                    <a:pt x="7422" y="8699"/>
                  </a:cubicBezTo>
                  <a:cubicBezTo>
                    <a:pt x="7022" y="8137"/>
                    <a:pt x="6490" y="7442"/>
                    <a:pt x="6089" y="6913"/>
                  </a:cubicBezTo>
                  <a:cubicBezTo>
                    <a:pt x="5556" y="6218"/>
                    <a:pt x="4622" y="5524"/>
                    <a:pt x="4090" y="4696"/>
                  </a:cubicBezTo>
                  <a:cubicBezTo>
                    <a:pt x="3334" y="4002"/>
                    <a:pt x="2578" y="3175"/>
                    <a:pt x="2045" y="2480"/>
                  </a:cubicBezTo>
                  <a:cubicBezTo>
                    <a:pt x="1289" y="1653"/>
                    <a:pt x="756" y="827"/>
                    <a:pt x="178" y="165"/>
                  </a:cubicBezTo>
                  <a:cubicBezTo>
                    <a:pt x="48" y="165"/>
                    <a:pt x="13" y="76"/>
                    <a:pt x="73" y="29"/>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29" name="Google Shape;29;p47"/>
            <p:cNvSpPr/>
            <p:nvPr/>
          </p:nvSpPr>
          <p:spPr>
            <a:xfrm rot="441751">
              <a:off x="335215" y="157296"/>
              <a:ext cx="137268" cy="210927"/>
            </a:xfrm>
            <a:custGeom>
              <a:rect b="b" l="l" r="r" t="t"/>
              <a:pathLst>
                <a:path extrusionOk="0" h="21600" w="21442">
                  <a:moveTo>
                    <a:pt x="475" y="0"/>
                  </a:moveTo>
                  <a:cubicBezTo>
                    <a:pt x="-158" y="0"/>
                    <a:pt x="-158" y="516"/>
                    <a:pt x="475" y="516"/>
                  </a:cubicBezTo>
                  <a:cubicBezTo>
                    <a:pt x="2522" y="2583"/>
                    <a:pt x="4415" y="5166"/>
                    <a:pt x="7095" y="7749"/>
                  </a:cubicBezTo>
                  <a:cubicBezTo>
                    <a:pt x="8988" y="9921"/>
                    <a:pt x="11668" y="12505"/>
                    <a:pt x="14348" y="14673"/>
                  </a:cubicBezTo>
                  <a:cubicBezTo>
                    <a:pt x="16236" y="17260"/>
                    <a:pt x="19549" y="19428"/>
                    <a:pt x="21442" y="21600"/>
                  </a:cubicBezTo>
                  <a:cubicBezTo>
                    <a:pt x="20809" y="20254"/>
                    <a:pt x="20182" y="19428"/>
                    <a:pt x="18916" y="18086"/>
                  </a:cubicBezTo>
                  <a:cubicBezTo>
                    <a:pt x="16236" y="15088"/>
                    <a:pt x="12296" y="12505"/>
                    <a:pt x="9616" y="9506"/>
                  </a:cubicBezTo>
                  <a:cubicBezTo>
                    <a:pt x="8355" y="8265"/>
                    <a:pt x="7095" y="6508"/>
                    <a:pt x="5048" y="5166"/>
                  </a:cubicBezTo>
                  <a:cubicBezTo>
                    <a:pt x="3782" y="3514"/>
                    <a:pt x="2522" y="2168"/>
                    <a:pt x="1102" y="516"/>
                  </a:cubicBezTo>
                  <a:cubicBezTo>
                    <a:pt x="1102" y="0"/>
                    <a:pt x="475" y="0"/>
                    <a:pt x="475"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30" name="Google Shape;30;p47"/>
            <p:cNvSpPr/>
            <p:nvPr/>
          </p:nvSpPr>
          <p:spPr>
            <a:xfrm rot="441751">
              <a:off x="601887" y="889693"/>
              <a:ext cx="169152" cy="180665"/>
            </a:xfrm>
            <a:custGeom>
              <a:rect b="b" l="l" r="r" t="t"/>
              <a:pathLst>
                <a:path extrusionOk="0" h="21600" w="21174">
                  <a:moveTo>
                    <a:pt x="0" y="0"/>
                  </a:moveTo>
                  <a:cubicBezTo>
                    <a:pt x="6315" y="7485"/>
                    <a:pt x="13137" y="14604"/>
                    <a:pt x="20590" y="21600"/>
                  </a:cubicBezTo>
                  <a:cubicBezTo>
                    <a:pt x="21097" y="21600"/>
                    <a:pt x="21600" y="21115"/>
                    <a:pt x="20590" y="20033"/>
                  </a:cubicBezTo>
                  <a:cubicBezTo>
                    <a:pt x="18442" y="17017"/>
                    <a:pt x="15792" y="15084"/>
                    <a:pt x="13137" y="12552"/>
                  </a:cubicBezTo>
                  <a:cubicBezTo>
                    <a:pt x="10482" y="10017"/>
                    <a:pt x="8463" y="7485"/>
                    <a:pt x="5812" y="4949"/>
                  </a:cubicBezTo>
                  <a:cubicBezTo>
                    <a:pt x="4167" y="3020"/>
                    <a:pt x="2148" y="1449"/>
                    <a:pt x="0"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31" name="Google Shape;31;p47"/>
            <p:cNvSpPr/>
            <p:nvPr/>
          </p:nvSpPr>
          <p:spPr>
            <a:xfrm rot="441751">
              <a:off x="191316" y="150958"/>
              <a:ext cx="181650" cy="264406"/>
            </a:xfrm>
            <a:custGeom>
              <a:rect b="b" l="l" r="r" t="t"/>
              <a:pathLst>
                <a:path extrusionOk="0" h="21600" w="21600">
                  <a:moveTo>
                    <a:pt x="1558" y="0"/>
                  </a:moveTo>
                  <a:lnTo>
                    <a:pt x="0" y="987"/>
                  </a:lnTo>
                  <a:cubicBezTo>
                    <a:pt x="599" y="1730"/>
                    <a:pt x="1558" y="2389"/>
                    <a:pt x="2040" y="3048"/>
                  </a:cubicBezTo>
                  <a:cubicBezTo>
                    <a:pt x="5522" y="6182"/>
                    <a:pt x="8521" y="9233"/>
                    <a:pt x="11521" y="12364"/>
                  </a:cubicBezTo>
                  <a:cubicBezTo>
                    <a:pt x="14678" y="15133"/>
                    <a:pt x="17439" y="17964"/>
                    <a:pt x="20609" y="20746"/>
                  </a:cubicBezTo>
                  <a:cubicBezTo>
                    <a:pt x="20091" y="19802"/>
                    <a:pt x="19344" y="18985"/>
                    <a:pt x="18601" y="18218"/>
                  </a:cubicBezTo>
                  <a:cubicBezTo>
                    <a:pt x="16560" y="16157"/>
                    <a:pt x="15002" y="14097"/>
                    <a:pt x="13079" y="12036"/>
                  </a:cubicBezTo>
                  <a:cubicBezTo>
                    <a:pt x="11043" y="9975"/>
                    <a:pt x="9003" y="7915"/>
                    <a:pt x="7080" y="5851"/>
                  </a:cubicBezTo>
                  <a:cubicBezTo>
                    <a:pt x="5040" y="3790"/>
                    <a:pt x="3598" y="2061"/>
                    <a:pt x="1558" y="0"/>
                  </a:cubicBezTo>
                  <a:close/>
                  <a:moveTo>
                    <a:pt x="20609" y="20746"/>
                  </a:moveTo>
                  <a:cubicBezTo>
                    <a:pt x="20762" y="21018"/>
                    <a:pt x="20893" y="21303"/>
                    <a:pt x="21001" y="21600"/>
                  </a:cubicBezTo>
                  <a:lnTo>
                    <a:pt x="21600" y="21600"/>
                  </a:lnTo>
                  <a:cubicBezTo>
                    <a:pt x="21267" y="21315"/>
                    <a:pt x="20938" y="21031"/>
                    <a:pt x="20609" y="20746"/>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32" name="Google Shape;32;p47"/>
            <p:cNvSpPr/>
            <p:nvPr/>
          </p:nvSpPr>
          <p:spPr>
            <a:xfrm rot="441751">
              <a:off x="372540" y="527460"/>
              <a:ext cx="139269" cy="184681"/>
            </a:xfrm>
            <a:custGeom>
              <a:rect b="b" l="l" r="r" t="t"/>
              <a:pathLst>
                <a:path extrusionOk="0" h="21600" w="21600">
                  <a:moveTo>
                    <a:pt x="2033" y="0"/>
                  </a:moveTo>
                  <a:cubicBezTo>
                    <a:pt x="1410" y="470"/>
                    <a:pt x="623" y="470"/>
                    <a:pt x="0" y="944"/>
                  </a:cubicBezTo>
                  <a:cubicBezTo>
                    <a:pt x="2033" y="3420"/>
                    <a:pt x="3284" y="5427"/>
                    <a:pt x="5322" y="7788"/>
                  </a:cubicBezTo>
                  <a:lnTo>
                    <a:pt x="9234" y="12275"/>
                  </a:lnTo>
                  <a:lnTo>
                    <a:pt x="13775" y="16643"/>
                  </a:lnTo>
                  <a:cubicBezTo>
                    <a:pt x="15649" y="18650"/>
                    <a:pt x="17688" y="20182"/>
                    <a:pt x="19567" y="21600"/>
                  </a:cubicBezTo>
                  <a:cubicBezTo>
                    <a:pt x="20190" y="21126"/>
                    <a:pt x="20971" y="21126"/>
                    <a:pt x="21600" y="20656"/>
                  </a:cubicBezTo>
                  <a:lnTo>
                    <a:pt x="21600" y="20182"/>
                  </a:lnTo>
                  <a:cubicBezTo>
                    <a:pt x="18310" y="17232"/>
                    <a:pt x="15649" y="14282"/>
                    <a:pt x="12366" y="11332"/>
                  </a:cubicBezTo>
                  <a:cubicBezTo>
                    <a:pt x="9863" y="8851"/>
                    <a:pt x="7202" y="5901"/>
                    <a:pt x="4541" y="2950"/>
                  </a:cubicBezTo>
                  <a:cubicBezTo>
                    <a:pt x="3912" y="1887"/>
                    <a:pt x="2661" y="944"/>
                    <a:pt x="2033"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33" name="Google Shape;33;p47"/>
            <p:cNvSpPr/>
            <p:nvPr/>
          </p:nvSpPr>
          <p:spPr>
            <a:xfrm rot="441751">
              <a:off x="541731" y="766743"/>
              <a:ext cx="33333" cy="41400"/>
            </a:xfrm>
            <a:custGeom>
              <a:rect b="b" l="l" r="r" t="t"/>
              <a:pathLst>
                <a:path extrusionOk="0" h="21600" w="21600">
                  <a:moveTo>
                    <a:pt x="0" y="0"/>
                  </a:moveTo>
                  <a:cubicBezTo>
                    <a:pt x="5228" y="8438"/>
                    <a:pt x="13745" y="15276"/>
                    <a:pt x="21600" y="21600"/>
                  </a:cubicBezTo>
                  <a:cubicBezTo>
                    <a:pt x="16347" y="17391"/>
                    <a:pt x="13745" y="13162"/>
                    <a:pt x="7855" y="8438"/>
                  </a:cubicBezTo>
                  <a:cubicBezTo>
                    <a:pt x="5228" y="4209"/>
                    <a:pt x="2626" y="2115"/>
                    <a:pt x="0"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34" name="Google Shape;34;p47"/>
            <p:cNvSpPr/>
            <p:nvPr/>
          </p:nvSpPr>
          <p:spPr>
            <a:xfrm rot="441751">
              <a:off x="623275" y="391023"/>
              <a:ext cx="156425" cy="184681"/>
            </a:xfrm>
            <a:custGeom>
              <a:rect b="b" l="l" r="r" t="t"/>
              <a:pathLst>
                <a:path extrusionOk="0" h="21600" w="21600">
                  <a:moveTo>
                    <a:pt x="2369" y="0"/>
                  </a:moveTo>
                  <a:cubicBezTo>
                    <a:pt x="1810" y="470"/>
                    <a:pt x="696" y="944"/>
                    <a:pt x="0" y="1533"/>
                  </a:cubicBezTo>
                  <a:cubicBezTo>
                    <a:pt x="696" y="2007"/>
                    <a:pt x="696" y="2476"/>
                    <a:pt x="1255" y="2950"/>
                  </a:cubicBezTo>
                  <a:cubicBezTo>
                    <a:pt x="3483" y="5427"/>
                    <a:pt x="5852" y="8381"/>
                    <a:pt x="8776" y="10858"/>
                  </a:cubicBezTo>
                  <a:cubicBezTo>
                    <a:pt x="11145" y="13338"/>
                    <a:pt x="13378" y="16289"/>
                    <a:pt x="15748" y="18650"/>
                  </a:cubicBezTo>
                  <a:lnTo>
                    <a:pt x="18671" y="21600"/>
                  </a:lnTo>
                  <a:cubicBezTo>
                    <a:pt x="19231" y="20656"/>
                    <a:pt x="20345" y="20182"/>
                    <a:pt x="21600" y="19713"/>
                  </a:cubicBezTo>
                  <a:cubicBezTo>
                    <a:pt x="19785" y="18650"/>
                    <a:pt x="18671" y="17706"/>
                    <a:pt x="17416" y="16289"/>
                  </a:cubicBezTo>
                  <a:cubicBezTo>
                    <a:pt x="15188" y="13808"/>
                    <a:pt x="12819" y="10858"/>
                    <a:pt x="10450" y="8381"/>
                  </a:cubicBezTo>
                  <a:cubicBezTo>
                    <a:pt x="8222" y="5901"/>
                    <a:pt x="5293" y="3420"/>
                    <a:pt x="2924" y="470"/>
                  </a:cubicBezTo>
                  <a:cubicBezTo>
                    <a:pt x="2369" y="470"/>
                    <a:pt x="2369" y="470"/>
                    <a:pt x="2369"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35" name="Google Shape;35;p47"/>
            <p:cNvSpPr/>
            <p:nvPr/>
          </p:nvSpPr>
          <p:spPr>
            <a:xfrm rot="441751">
              <a:off x="722480" y="939068"/>
              <a:ext cx="54504" cy="50452"/>
            </a:xfrm>
            <a:custGeom>
              <a:rect b="b" l="l" r="r" t="t"/>
              <a:pathLst>
                <a:path extrusionOk="0" h="21600" w="21600">
                  <a:moveTo>
                    <a:pt x="0" y="0"/>
                  </a:moveTo>
                  <a:lnTo>
                    <a:pt x="1606" y="2157"/>
                  </a:lnTo>
                  <a:cubicBezTo>
                    <a:pt x="1861" y="2351"/>
                    <a:pt x="2116" y="2546"/>
                    <a:pt x="2357" y="2741"/>
                  </a:cubicBezTo>
                  <a:cubicBezTo>
                    <a:pt x="1561" y="1816"/>
                    <a:pt x="781" y="892"/>
                    <a:pt x="0" y="0"/>
                  </a:cubicBezTo>
                  <a:close/>
                  <a:moveTo>
                    <a:pt x="2357" y="2741"/>
                  </a:moveTo>
                  <a:cubicBezTo>
                    <a:pt x="8076" y="9486"/>
                    <a:pt x="14230" y="17043"/>
                    <a:pt x="21600" y="21600"/>
                  </a:cubicBezTo>
                  <a:cubicBezTo>
                    <a:pt x="15055" y="14951"/>
                    <a:pt x="8886" y="7881"/>
                    <a:pt x="2357" y="2741"/>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36" name="Google Shape;36;p47"/>
            <p:cNvSpPr/>
            <p:nvPr/>
          </p:nvSpPr>
          <p:spPr>
            <a:xfrm rot="441751">
              <a:off x="209510" y="138632"/>
              <a:ext cx="643151" cy="824498"/>
            </a:xfrm>
            <a:custGeom>
              <a:rect b="b" l="l" r="r" t="t"/>
              <a:pathLst>
                <a:path extrusionOk="0" h="21600" w="21442">
                  <a:moveTo>
                    <a:pt x="438" y="0"/>
                  </a:moveTo>
                  <a:lnTo>
                    <a:pt x="0" y="318"/>
                  </a:lnTo>
                  <a:cubicBezTo>
                    <a:pt x="303" y="767"/>
                    <a:pt x="707" y="1216"/>
                    <a:pt x="1010" y="1639"/>
                  </a:cubicBezTo>
                  <a:cubicBezTo>
                    <a:pt x="1279" y="1982"/>
                    <a:pt x="1548" y="2300"/>
                    <a:pt x="1683" y="2643"/>
                  </a:cubicBezTo>
                  <a:cubicBezTo>
                    <a:pt x="1985" y="2961"/>
                    <a:pt x="2255" y="3410"/>
                    <a:pt x="2389" y="3755"/>
                  </a:cubicBezTo>
                  <a:cubicBezTo>
                    <a:pt x="2961" y="4415"/>
                    <a:pt x="3668" y="4944"/>
                    <a:pt x="4206" y="5605"/>
                  </a:cubicBezTo>
                  <a:cubicBezTo>
                    <a:pt x="4778" y="6398"/>
                    <a:pt x="5047" y="7059"/>
                    <a:pt x="5619" y="7720"/>
                  </a:cubicBezTo>
                  <a:cubicBezTo>
                    <a:pt x="6191" y="8381"/>
                    <a:pt x="6898" y="9042"/>
                    <a:pt x="7436" y="9703"/>
                  </a:cubicBezTo>
                  <a:cubicBezTo>
                    <a:pt x="7739" y="10021"/>
                    <a:pt x="7874" y="10364"/>
                    <a:pt x="8143" y="10681"/>
                  </a:cubicBezTo>
                  <a:cubicBezTo>
                    <a:pt x="8412" y="11025"/>
                    <a:pt x="8715" y="11342"/>
                    <a:pt x="8984" y="11686"/>
                  </a:cubicBezTo>
                  <a:cubicBezTo>
                    <a:pt x="9556" y="12346"/>
                    <a:pt x="10397" y="12770"/>
                    <a:pt x="10934" y="13431"/>
                  </a:cubicBezTo>
                  <a:cubicBezTo>
                    <a:pt x="11642" y="13986"/>
                    <a:pt x="12078" y="14647"/>
                    <a:pt x="12786" y="15308"/>
                  </a:cubicBezTo>
                  <a:cubicBezTo>
                    <a:pt x="13458" y="15863"/>
                    <a:pt x="14164" y="16312"/>
                    <a:pt x="14871" y="16973"/>
                  </a:cubicBezTo>
                  <a:cubicBezTo>
                    <a:pt x="15443" y="17502"/>
                    <a:pt x="15981" y="18164"/>
                    <a:pt x="16553" y="18612"/>
                  </a:cubicBezTo>
                  <a:cubicBezTo>
                    <a:pt x="16688" y="18719"/>
                    <a:pt x="16822" y="18825"/>
                    <a:pt x="16822" y="18957"/>
                  </a:cubicBezTo>
                  <a:cubicBezTo>
                    <a:pt x="17394" y="19168"/>
                    <a:pt x="17966" y="19486"/>
                    <a:pt x="18370" y="19829"/>
                  </a:cubicBezTo>
                  <a:lnTo>
                    <a:pt x="19649" y="20702"/>
                  </a:lnTo>
                  <a:cubicBezTo>
                    <a:pt x="20052" y="21045"/>
                    <a:pt x="20490" y="21363"/>
                    <a:pt x="21028" y="21600"/>
                  </a:cubicBezTo>
                  <a:cubicBezTo>
                    <a:pt x="21331" y="21600"/>
                    <a:pt x="21600" y="21257"/>
                    <a:pt x="21331" y="21045"/>
                  </a:cubicBezTo>
                  <a:cubicBezTo>
                    <a:pt x="20893" y="20807"/>
                    <a:pt x="20490" y="20596"/>
                    <a:pt x="20187" y="20278"/>
                  </a:cubicBezTo>
                  <a:lnTo>
                    <a:pt x="19077" y="19486"/>
                  </a:lnTo>
                  <a:cubicBezTo>
                    <a:pt x="18370" y="18957"/>
                    <a:pt x="17529" y="18507"/>
                    <a:pt x="16822" y="17952"/>
                  </a:cubicBezTo>
                  <a:cubicBezTo>
                    <a:pt x="16149" y="17397"/>
                    <a:pt x="15712" y="16630"/>
                    <a:pt x="15140" y="16074"/>
                  </a:cubicBezTo>
                  <a:cubicBezTo>
                    <a:pt x="14467" y="15520"/>
                    <a:pt x="13626" y="15097"/>
                    <a:pt x="12919" y="14435"/>
                  </a:cubicBezTo>
                  <a:cubicBezTo>
                    <a:pt x="12347" y="13880"/>
                    <a:pt x="11775" y="13113"/>
                    <a:pt x="11104" y="12559"/>
                  </a:cubicBezTo>
                  <a:cubicBezTo>
                    <a:pt x="10801" y="12214"/>
                    <a:pt x="10532" y="11897"/>
                    <a:pt x="10261" y="11686"/>
                  </a:cubicBezTo>
                  <a:cubicBezTo>
                    <a:pt x="9825" y="11342"/>
                    <a:pt x="9556" y="11025"/>
                    <a:pt x="9253" y="10681"/>
                  </a:cubicBezTo>
                  <a:cubicBezTo>
                    <a:pt x="8715" y="10126"/>
                    <a:pt x="8143" y="9465"/>
                    <a:pt x="7571" y="8804"/>
                  </a:cubicBezTo>
                  <a:cubicBezTo>
                    <a:pt x="7032" y="8248"/>
                    <a:pt x="6730" y="7482"/>
                    <a:pt x="6191" y="6927"/>
                  </a:cubicBezTo>
                  <a:cubicBezTo>
                    <a:pt x="5619" y="6266"/>
                    <a:pt x="5215" y="5605"/>
                    <a:pt x="4778" y="4944"/>
                  </a:cubicBezTo>
                  <a:cubicBezTo>
                    <a:pt x="4206" y="4282"/>
                    <a:pt x="3533" y="3755"/>
                    <a:pt x="3096" y="3093"/>
                  </a:cubicBezTo>
                  <a:lnTo>
                    <a:pt x="2255" y="2194"/>
                  </a:lnTo>
                  <a:cubicBezTo>
                    <a:pt x="2120" y="1877"/>
                    <a:pt x="1851" y="1533"/>
                    <a:pt x="1548" y="1216"/>
                  </a:cubicBezTo>
                  <a:cubicBezTo>
                    <a:pt x="1144" y="767"/>
                    <a:pt x="707" y="449"/>
                    <a:pt x="438"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37" name="Google Shape;37;p47"/>
            <p:cNvSpPr/>
            <p:nvPr/>
          </p:nvSpPr>
          <p:spPr>
            <a:xfrm rot="441751">
              <a:off x="665723" y="890784"/>
              <a:ext cx="126164" cy="100901"/>
            </a:xfrm>
            <a:custGeom>
              <a:rect b="b" l="l" r="r" t="t"/>
              <a:pathLst>
                <a:path extrusionOk="0" h="21600" w="21600">
                  <a:moveTo>
                    <a:pt x="0" y="0"/>
                  </a:moveTo>
                  <a:cubicBezTo>
                    <a:pt x="117" y="65"/>
                    <a:pt x="233" y="138"/>
                    <a:pt x="344" y="203"/>
                  </a:cubicBezTo>
                  <a:cubicBezTo>
                    <a:pt x="233" y="130"/>
                    <a:pt x="117" y="65"/>
                    <a:pt x="0" y="0"/>
                  </a:cubicBezTo>
                  <a:close/>
                  <a:moveTo>
                    <a:pt x="344" y="203"/>
                  </a:moveTo>
                  <a:cubicBezTo>
                    <a:pt x="1764" y="1119"/>
                    <a:pt x="3041" y="2659"/>
                    <a:pt x="4319" y="3454"/>
                  </a:cubicBezTo>
                  <a:cubicBezTo>
                    <a:pt x="5875" y="5400"/>
                    <a:pt x="7950" y="7127"/>
                    <a:pt x="9506" y="9722"/>
                  </a:cubicBezTo>
                  <a:lnTo>
                    <a:pt x="10194" y="9722"/>
                  </a:lnTo>
                  <a:lnTo>
                    <a:pt x="10888" y="10800"/>
                  </a:lnTo>
                  <a:cubicBezTo>
                    <a:pt x="13825" y="13395"/>
                    <a:pt x="16587" y="17068"/>
                    <a:pt x="19525" y="20522"/>
                  </a:cubicBezTo>
                  <a:lnTo>
                    <a:pt x="20219" y="21600"/>
                  </a:lnTo>
                  <a:lnTo>
                    <a:pt x="21600" y="21600"/>
                  </a:lnTo>
                  <a:cubicBezTo>
                    <a:pt x="18838" y="19662"/>
                    <a:pt x="16587" y="17068"/>
                    <a:pt x="14519" y="14262"/>
                  </a:cubicBezTo>
                  <a:lnTo>
                    <a:pt x="7950" y="7127"/>
                  </a:lnTo>
                  <a:cubicBezTo>
                    <a:pt x="5959" y="4427"/>
                    <a:pt x="3171" y="1930"/>
                    <a:pt x="344" y="203"/>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grpSp>
      <p:sp>
        <p:nvSpPr>
          <p:cNvPr id="38" name="Google Shape;38;p47"/>
          <p:cNvSpPr/>
          <p:nvPr/>
        </p:nvSpPr>
        <p:spPr>
          <a:xfrm>
            <a:off x="458996" y="0"/>
            <a:ext cx="1852074" cy="3429000"/>
          </a:xfrm>
          <a:prstGeom prst="rect">
            <a:avLst/>
          </a:prstGeom>
          <a:solidFill>
            <a:srgbClr val="FFDF25"/>
          </a:solidFill>
          <a:ln>
            <a:noFill/>
          </a:ln>
        </p:spPr>
        <p:txBody>
          <a:bodyPr anchorCtr="0" anchor="b" bIns="45700" lIns="45700" spcFirstLastPara="1" rIns="45700" wrap="square" tIns="45700">
            <a:noAutofit/>
          </a:bodyPr>
          <a:lstStyle/>
          <a:p>
            <a:pPr indent="0" lvl="0" marL="0" marR="0" rtl="0" algn="ctr">
              <a:lnSpc>
                <a:spcPct val="100000"/>
              </a:lnSpc>
              <a:spcBef>
                <a:spcPts val="0"/>
              </a:spcBef>
              <a:spcAft>
                <a:spcPts val="0"/>
              </a:spcAft>
              <a:buClr>
                <a:srgbClr val="191919"/>
              </a:buClr>
              <a:buSzPts val="1600"/>
              <a:buFont typeface="Montserrat Black"/>
              <a:buNone/>
            </a:pPr>
            <a:r>
              <a:t/>
            </a:r>
            <a:endParaRPr b="0" i="0" sz="1600" u="none" cap="none" strike="noStrike">
              <a:solidFill>
                <a:srgbClr val="000000"/>
              </a:solidFill>
              <a:latin typeface="Montserrat"/>
              <a:ea typeface="Montserrat"/>
              <a:cs typeface="Montserrat"/>
              <a:sym typeface="Montserrat"/>
            </a:endParaRPr>
          </a:p>
        </p:txBody>
      </p:sp>
      <p:sp>
        <p:nvSpPr>
          <p:cNvPr id="39" name="Google Shape;39;p47"/>
          <p:cNvSpPr/>
          <p:nvPr/>
        </p:nvSpPr>
        <p:spPr>
          <a:xfrm>
            <a:off x="713005" y="2554451"/>
            <a:ext cx="1332006" cy="1332006"/>
          </a:xfrm>
          <a:prstGeom prst="ellipse">
            <a:avLst/>
          </a:prstGeom>
          <a:solidFill>
            <a:srgbClr val="2522C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grpSp>
        <p:nvGrpSpPr>
          <p:cNvPr id="40" name="Google Shape;40;p47"/>
          <p:cNvGrpSpPr/>
          <p:nvPr/>
        </p:nvGrpSpPr>
        <p:grpSpPr>
          <a:xfrm>
            <a:off x="6769646" y="2660238"/>
            <a:ext cx="508172" cy="502558"/>
            <a:chOff x="-2" y="-2"/>
            <a:chExt cx="508170" cy="502557"/>
          </a:xfrm>
        </p:grpSpPr>
        <p:sp>
          <p:nvSpPr>
            <p:cNvPr id="41" name="Google Shape;41;p47"/>
            <p:cNvSpPr/>
            <p:nvPr/>
          </p:nvSpPr>
          <p:spPr>
            <a:xfrm rot="5400000">
              <a:off x="174151" y="-174155"/>
              <a:ext cx="154251" cy="502557"/>
            </a:xfrm>
            <a:prstGeom prst="rect">
              <a:avLst/>
            </a:prstGeom>
            <a:solidFill>
              <a:srgbClr val="191919"/>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42" name="Google Shape;42;p47"/>
            <p:cNvSpPr/>
            <p:nvPr/>
          </p:nvSpPr>
          <p:spPr>
            <a:xfrm>
              <a:off x="353917" y="-2"/>
              <a:ext cx="154251" cy="502557"/>
            </a:xfrm>
            <a:prstGeom prst="rect">
              <a:avLst/>
            </a:prstGeom>
            <a:solidFill>
              <a:srgbClr val="191919"/>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grpSp>
      <p:pic>
        <p:nvPicPr>
          <p:cNvPr descr="Google Shape;58;p11" id="43" name="Google Shape;43;p47"/>
          <p:cNvPicPr preferRelativeResize="0"/>
          <p:nvPr/>
        </p:nvPicPr>
        <p:blipFill rotWithShape="1">
          <a:blip r:embed="rId3">
            <a:alphaModFix/>
          </a:blip>
          <a:srcRect b="0" l="0" r="0" t="0"/>
          <a:stretch/>
        </p:blipFill>
        <p:spPr>
          <a:xfrm rot="15">
            <a:off x="479579" y="6211956"/>
            <a:ext cx="595229" cy="503532"/>
          </a:xfrm>
          <a:prstGeom prst="rect">
            <a:avLst/>
          </a:prstGeom>
          <a:noFill/>
          <a:ln>
            <a:noFill/>
          </a:ln>
        </p:spPr>
      </p:pic>
      <p:pic>
        <p:nvPicPr>
          <p:cNvPr descr="Google Shape;59;p11" id="44" name="Google Shape;44;p47"/>
          <p:cNvPicPr preferRelativeResize="0"/>
          <p:nvPr/>
        </p:nvPicPr>
        <p:blipFill rotWithShape="1">
          <a:blip r:embed="rId4">
            <a:alphaModFix amt="47000"/>
          </a:blip>
          <a:srcRect b="0" l="0" r="0" t="0"/>
          <a:stretch/>
        </p:blipFill>
        <p:spPr>
          <a:xfrm>
            <a:off x="10767707" y="4661641"/>
            <a:ext cx="2396313" cy="2396313"/>
          </a:xfrm>
          <a:prstGeom prst="rect">
            <a:avLst/>
          </a:prstGeom>
          <a:noFill/>
          <a:ln>
            <a:noFill/>
          </a:ln>
        </p:spPr>
      </p:pic>
      <p:sp>
        <p:nvSpPr>
          <p:cNvPr id="45" name="Google Shape;45;p47"/>
          <p:cNvSpPr/>
          <p:nvPr>
            <p:ph idx="2" type="pic"/>
          </p:nvPr>
        </p:nvSpPr>
        <p:spPr>
          <a:xfrm rot="480112">
            <a:off x="7731644" y="766171"/>
            <a:ext cx="4147104" cy="6032502"/>
          </a:xfrm>
          <a:prstGeom prst="rect">
            <a:avLst/>
          </a:prstGeom>
          <a:noFill/>
          <a:ln>
            <a:noFill/>
          </a:ln>
        </p:spPr>
      </p:sp>
      <p:sp>
        <p:nvSpPr>
          <p:cNvPr id="46" name="Google Shape;46;p47"/>
          <p:cNvSpPr txBox="1"/>
          <p:nvPr>
            <p:ph type="title"/>
          </p:nvPr>
        </p:nvSpPr>
        <p:spPr>
          <a:xfrm>
            <a:off x="2539631" y="2924075"/>
            <a:ext cx="4335853" cy="141049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4400"/>
              <a:buFont typeface="Montserrat Black"/>
              <a:buNone/>
              <a:defRPr b="1" i="0" sz="4400" u="none" cap="none" strike="noStrike">
                <a:solidFill>
                  <a:srgbClr val="000000"/>
                </a:solidFill>
                <a:latin typeface="Montserrat Black"/>
                <a:ea typeface="Montserrat Black"/>
                <a:cs typeface="Montserrat Black"/>
                <a:sym typeface="Montserrat Black"/>
              </a:defRPr>
            </a:lvl1pPr>
            <a:lvl2pPr lvl="1"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2pPr>
            <a:lvl3pPr lvl="2"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3pPr>
            <a:lvl4pPr lvl="3"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4pPr>
            <a:lvl5pPr lvl="4"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5pPr>
            <a:lvl6pPr lvl="5"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6pPr>
            <a:lvl7pPr lvl="6"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7pPr>
            <a:lvl8pPr lvl="7"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8pPr>
            <a:lvl9pPr lvl="8"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9pPr>
          </a:lstStyle>
          <a:p/>
        </p:txBody>
      </p:sp>
      <p:pic>
        <p:nvPicPr>
          <p:cNvPr descr="Google Shape;31;p11" id="47" name="Google Shape;47;p47"/>
          <p:cNvPicPr preferRelativeResize="0"/>
          <p:nvPr/>
        </p:nvPicPr>
        <p:blipFill rotWithShape="1">
          <a:blip r:embed="rId2">
            <a:alphaModFix/>
          </a:blip>
          <a:srcRect b="0" l="0" r="0" t="0"/>
          <a:stretch/>
        </p:blipFill>
        <p:spPr>
          <a:xfrm rot="-1297009">
            <a:off x="10069051" y="-1237389"/>
            <a:ext cx="4732639" cy="823139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Основний 2">
  <p:cSld name="Основний 2">
    <p:spTree>
      <p:nvGrpSpPr>
        <p:cNvPr id="48" name="Shape 48"/>
        <p:cNvGrpSpPr/>
        <p:nvPr/>
      </p:nvGrpSpPr>
      <p:grpSpPr>
        <a:xfrm>
          <a:off x="0" y="0"/>
          <a:ext cx="0" cy="0"/>
          <a:chOff x="0" y="0"/>
          <a:chExt cx="0" cy="0"/>
        </a:xfrm>
      </p:grpSpPr>
      <p:sp>
        <p:nvSpPr>
          <p:cNvPr id="49" name="Google Shape;49;p48"/>
          <p:cNvSpPr/>
          <p:nvPr/>
        </p:nvSpPr>
        <p:spPr>
          <a:xfrm>
            <a:off x="0" y="1798983"/>
            <a:ext cx="12192000" cy="5059018"/>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1DCD6"/>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50" name="Google Shape;50;p48"/>
          <p:cNvSpPr txBox="1"/>
          <p:nvPr>
            <p:ph type="title"/>
          </p:nvPr>
        </p:nvSpPr>
        <p:spPr>
          <a:xfrm>
            <a:off x="1669774" y="566531"/>
            <a:ext cx="9684026" cy="556591"/>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2pPr>
            <a:lvl3pPr lvl="2"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3pPr>
            <a:lvl4pPr lvl="3"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4pPr>
            <a:lvl5pPr lvl="4"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5pPr>
            <a:lvl6pPr lvl="5"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6pPr>
            <a:lvl7pPr lvl="6"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7pPr>
            <a:lvl8pPr lvl="7"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8pPr>
            <a:lvl9pPr lvl="8"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9pPr>
          </a:lstStyle>
          <a:p/>
        </p:txBody>
      </p:sp>
      <p:sp>
        <p:nvSpPr>
          <p:cNvPr id="51" name="Google Shape;51;p48"/>
          <p:cNvSpPr/>
          <p:nvPr/>
        </p:nvSpPr>
        <p:spPr>
          <a:xfrm rot="-5400000">
            <a:off x="-3551" y="-6410"/>
            <a:ext cx="1351703" cy="1344642"/>
          </a:xfrm>
          <a:custGeom>
            <a:rect b="b" l="l" r="r" t="t"/>
            <a:pathLst>
              <a:path extrusionOk="0" h="21600" w="21600">
                <a:moveTo>
                  <a:pt x="21487" y="21600"/>
                </a:moveTo>
                <a:cubicBezTo>
                  <a:pt x="9620" y="21600"/>
                  <a:pt x="0" y="11929"/>
                  <a:pt x="0" y="0"/>
                </a:cubicBezTo>
                <a:lnTo>
                  <a:pt x="21600" y="0"/>
                </a:lnTo>
                <a:close/>
              </a:path>
            </a:pathLst>
          </a:custGeom>
          <a:solidFill>
            <a:schemeClr val="accent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grpSp>
        <p:nvGrpSpPr>
          <p:cNvPr id="52" name="Google Shape;52;p48"/>
          <p:cNvGrpSpPr/>
          <p:nvPr/>
        </p:nvGrpSpPr>
        <p:grpSpPr>
          <a:xfrm>
            <a:off x="336531" y="330100"/>
            <a:ext cx="286092" cy="288006"/>
            <a:chOff x="-1" y="-1"/>
            <a:chExt cx="286090" cy="288004"/>
          </a:xfrm>
        </p:grpSpPr>
        <p:sp>
          <p:nvSpPr>
            <p:cNvPr id="53" name="Google Shape;53;p48"/>
            <p:cNvSpPr/>
            <p:nvPr/>
          </p:nvSpPr>
          <p:spPr>
            <a:xfrm>
              <a:off x="-1" y="3181"/>
              <a:ext cx="87811" cy="284822"/>
            </a:xfrm>
            <a:prstGeom prst="rect">
              <a:avLst/>
            </a:prstGeom>
            <a:solidFill>
              <a:srgbClr val="191919"/>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54" name="Google Shape;54;p48"/>
            <p:cNvSpPr/>
            <p:nvPr/>
          </p:nvSpPr>
          <p:spPr>
            <a:xfrm rot="-5400000">
              <a:off x="99333" y="-99334"/>
              <a:ext cx="87423" cy="286089"/>
            </a:xfrm>
            <a:prstGeom prst="rect">
              <a:avLst/>
            </a:prstGeom>
            <a:solidFill>
              <a:srgbClr val="191919"/>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grpSp>
      <p:pic>
        <p:nvPicPr>
          <p:cNvPr descr="Google Shape;132;p14" id="55" name="Google Shape;55;p48"/>
          <p:cNvPicPr preferRelativeResize="0"/>
          <p:nvPr/>
        </p:nvPicPr>
        <p:blipFill rotWithShape="1">
          <a:blip r:embed="rId2">
            <a:alphaModFix/>
          </a:blip>
          <a:srcRect b="0" l="0" r="0" t="0"/>
          <a:stretch/>
        </p:blipFill>
        <p:spPr>
          <a:xfrm rot="15">
            <a:off x="479579" y="6211956"/>
            <a:ext cx="595229" cy="503532"/>
          </a:xfrm>
          <a:prstGeom prst="rect">
            <a:avLst/>
          </a:prstGeom>
          <a:noFill/>
          <a:ln>
            <a:noFill/>
          </a:ln>
        </p:spPr>
      </p:pic>
      <p:sp>
        <p:nvSpPr>
          <p:cNvPr id="56" name="Google Shape;56;p48"/>
          <p:cNvSpPr txBox="1"/>
          <p:nvPr>
            <p:ph idx="12" type="sldNum"/>
          </p:nvPr>
        </p:nvSpPr>
        <p:spPr>
          <a:xfrm>
            <a:off x="524129" y="511198"/>
            <a:ext cx="439967" cy="332741"/>
          </a:xfrm>
          <a:prstGeom prst="rect">
            <a:avLst/>
          </a:prstGeom>
          <a:noFill/>
          <a:ln>
            <a:noFill/>
          </a:ln>
        </p:spPr>
        <p:txBody>
          <a:bodyPr anchorCtr="0" anchor="t" bIns="45700" lIns="45700" spcFirstLastPara="1" rIns="45700" wrap="square" tIns="45700">
            <a:noAutofit/>
          </a:bodyPr>
          <a:lstStyle>
            <a:lvl1pPr indent="0" lvl="0"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1pPr>
            <a:lvl2pPr indent="0" lvl="1"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2pPr>
            <a:lvl3pPr indent="0" lvl="2"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3pPr>
            <a:lvl4pPr indent="0" lvl="3"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4pPr>
            <a:lvl5pPr indent="0" lvl="4"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5pPr>
            <a:lvl6pPr indent="0" lvl="5"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6pPr>
            <a:lvl7pPr indent="0" lvl="6"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7pPr>
            <a:lvl8pPr indent="0" lvl="7"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8pPr>
            <a:lvl9pPr indent="0" lvl="8"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Гайд">
  <p:cSld name="Гайд">
    <p:spTree>
      <p:nvGrpSpPr>
        <p:cNvPr id="57" name="Shape 57"/>
        <p:cNvGrpSpPr/>
        <p:nvPr/>
      </p:nvGrpSpPr>
      <p:grpSpPr>
        <a:xfrm>
          <a:off x="0" y="0"/>
          <a:ext cx="0" cy="0"/>
          <a:chOff x="0" y="0"/>
          <a:chExt cx="0" cy="0"/>
        </a:xfrm>
      </p:grpSpPr>
      <p:sp>
        <p:nvSpPr>
          <p:cNvPr id="58" name="Google Shape;58;p49"/>
          <p:cNvSpPr/>
          <p:nvPr/>
        </p:nvSpPr>
        <p:spPr>
          <a:xfrm>
            <a:off x="0" y="1798983"/>
            <a:ext cx="12192000" cy="5059018"/>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1DCD6"/>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59" name="Google Shape;59;p49"/>
          <p:cNvSpPr txBox="1"/>
          <p:nvPr>
            <p:ph type="title"/>
          </p:nvPr>
        </p:nvSpPr>
        <p:spPr>
          <a:xfrm>
            <a:off x="1669774" y="566531"/>
            <a:ext cx="9684026" cy="556591"/>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2pPr>
            <a:lvl3pPr lvl="2"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3pPr>
            <a:lvl4pPr lvl="3"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4pPr>
            <a:lvl5pPr lvl="4"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5pPr>
            <a:lvl6pPr lvl="5"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6pPr>
            <a:lvl7pPr lvl="6"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7pPr>
            <a:lvl8pPr lvl="7"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8pPr>
            <a:lvl9pPr lvl="8"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9pPr>
          </a:lstStyle>
          <a:p/>
        </p:txBody>
      </p:sp>
      <p:sp>
        <p:nvSpPr>
          <p:cNvPr id="60" name="Google Shape;60;p49"/>
          <p:cNvSpPr/>
          <p:nvPr/>
        </p:nvSpPr>
        <p:spPr>
          <a:xfrm rot="-5400000">
            <a:off x="-3551" y="-6410"/>
            <a:ext cx="1351703" cy="1344642"/>
          </a:xfrm>
          <a:custGeom>
            <a:rect b="b" l="l" r="r" t="t"/>
            <a:pathLst>
              <a:path extrusionOk="0" h="21600" w="21600">
                <a:moveTo>
                  <a:pt x="21487" y="21600"/>
                </a:moveTo>
                <a:cubicBezTo>
                  <a:pt x="9620" y="21600"/>
                  <a:pt x="0" y="11929"/>
                  <a:pt x="0" y="0"/>
                </a:cubicBezTo>
                <a:lnTo>
                  <a:pt x="21600" y="0"/>
                </a:lnTo>
                <a:close/>
              </a:path>
            </a:pathLst>
          </a:custGeom>
          <a:solidFill>
            <a:schemeClr val="accent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grpSp>
        <p:nvGrpSpPr>
          <p:cNvPr id="61" name="Google Shape;61;p49"/>
          <p:cNvGrpSpPr/>
          <p:nvPr/>
        </p:nvGrpSpPr>
        <p:grpSpPr>
          <a:xfrm>
            <a:off x="336531" y="330100"/>
            <a:ext cx="286092" cy="288006"/>
            <a:chOff x="-1" y="-1"/>
            <a:chExt cx="286090" cy="288004"/>
          </a:xfrm>
        </p:grpSpPr>
        <p:sp>
          <p:nvSpPr>
            <p:cNvPr id="62" name="Google Shape;62;p49"/>
            <p:cNvSpPr/>
            <p:nvPr/>
          </p:nvSpPr>
          <p:spPr>
            <a:xfrm>
              <a:off x="-1" y="3181"/>
              <a:ext cx="87811" cy="284822"/>
            </a:xfrm>
            <a:prstGeom prst="rect">
              <a:avLst/>
            </a:prstGeom>
            <a:solidFill>
              <a:srgbClr val="191919"/>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63" name="Google Shape;63;p49"/>
            <p:cNvSpPr/>
            <p:nvPr/>
          </p:nvSpPr>
          <p:spPr>
            <a:xfrm rot="-5400000">
              <a:off x="99333" y="-99334"/>
              <a:ext cx="87423" cy="286089"/>
            </a:xfrm>
            <a:prstGeom prst="rect">
              <a:avLst/>
            </a:prstGeom>
            <a:solidFill>
              <a:srgbClr val="191919"/>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grpSp>
      <p:pic>
        <p:nvPicPr>
          <p:cNvPr descr="Google Shape;141;p15" id="64" name="Google Shape;64;p49"/>
          <p:cNvPicPr preferRelativeResize="0"/>
          <p:nvPr/>
        </p:nvPicPr>
        <p:blipFill rotWithShape="1">
          <a:blip r:embed="rId2">
            <a:alphaModFix/>
          </a:blip>
          <a:srcRect b="0" l="0" r="0" t="0"/>
          <a:stretch/>
        </p:blipFill>
        <p:spPr>
          <a:xfrm rot="15">
            <a:off x="479579" y="6211956"/>
            <a:ext cx="595229" cy="503532"/>
          </a:xfrm>
          <a:prstGeom prst="rect">
            <a:avLst/>
          </a:prstGeom>
          <a:noFill/>
          <a:ln>
            <a:noFill/>
          </a:ln>
        </p:spPr>
      </p:pic>
      <p:sp>
        <p:nvSpPr>
          <p:cNvPr id="65" name="Google Shape;65;p49"/>
          <p:cNvSpPr txBox="1"/>
          <p:nvPr/>
        </p:nvSpPr>
        <p:spPr>
          <a:xfrm>
            <a:off x="404492" y="2239324"/>
            <a:ext cx="5363194" cy="3634699"/>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000000"/>
              </a:buClr>
              <a:buSzPts val="1600"/>
              <a:buFont typeface="Montserrat"/>
              <a:buNone/>
            </a:pPr>
            <a:r>
              <a:rPr b="0" i="0" lang="en-US" sz="1600" u="none" cap="none" strike="noStrike">
                <a:solidFill>
                  <a:srgbClr val="000000"/>
                </a:solidFill>
                <a:latin typeface="Montserrat"/>
                <a:ea typeface="Montserrat"/>
                <a:cs typeface="Montserrat"/>
                <a:sym typeface="Montserrat"/>
              </a:rPr>
              <a:t>Montserrat – стиль шрифтів для всіх шаблонів</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600"/>
              <a:buFont typeface="Montserrat Black"/>
              <a:buNone/>
            </a:pPr>
            <a:r>
              <a:rPr b="1" i="0" lang="en-US" sz="1600" u="none" cap="none" strike="noStrike">
                <a:solidFill>
                  <a:srgbClr val="000000"/>
                </a:solidFill>
                <a:latin typeface="Montserrat Black"/>
                <a:ea typeface="Montserrat Black"/>
                <a:cs typeface="Montserrat Black"/>
                <a:sym typeface="Montserrat Black"/>
              </a:rPr>
              <a:t>Montserrat Black, </a:t>
            </a:r>
            <a:r>
              <a:rPr b="0" i="0" lang="en-US" sz="1600" u="none" cap="none" strike="noStrike">
                <a:solidFill>
                  <a:srgbClr val="000000"/>
                </a:solidFill>
                <a:latin typeface="Montserrat"/>
                <a:ea typeface="Montserrat"/>
                <a:cs typeface="Montserrat"/>
                <a:sym typeface="Montserrat"/>
              </a:rPr>
              <a:t>48 кегель шрифту – для титульного, перебивок та фінального слайду</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Montserrat"/>
              <a:buNone/>
            </a:pPr>
            <a:r>
              <a:t/>
            </a:r>
            <a:endParaRPr b="1" i="0" sz="1600" u="none" cap="none" strike="noStrike">
              <a:solidFill>
                <a:srgbClr val="000000"/>
              </a:solidFill>
              <a:latin typeface="Montserrat Black"/>
              <a:ea typeface="Montserrat Black"/>
              <a:cs typeface="Montserrat Black"/>
              <a:sym typeface="Montserrat Black"/>
            </a:endParaRPr>
          </a:p>
          <a:p>
            <a:pPr indent="0" lvl="0" marL="0" marR="0" rtl="0" algn="l">
              <a:lnSpc>
                <a:spcPct val="100000"/>
              </a:lnSpc>
              <a:spcBef>
                <a:spcPts val="0"/>
              </a:spcBef>
              <a:spcAft>
                <a:spcPts val="0"/>
              </a:spcAft>
              <a:buClr>
                <a:srgbClr val="000000"/>
              </a:buClr>
              <a:buSzPts val="1600"/>
              <a:buFont typeface="Montserrat"/>
              <a:buNone/>
            </a:pPr>
            <a:r>
              <a:rPr b="1" i="0" lang="en-US" sz="1600" u="none" cap="none" strike="noStrike">
                <a:solidFill>
                  <a:srgbClr val="000000"/>
                </a:solidFill>
                <a:latin typeface="Montserrat"/>
                <a:ea typeface="Montserrat"/>
                <a:cs typeface="Montserrat"/>
                <a:sym typeface="Montserrat"/>
              </a:rPr>
              <a:t>Montserrat Bold</a:t>
            </a:r>
            <a:r>
              <a:rPr b="1" i="0" lang="en-US" sz="1600" u="none" cap="none" strike="noStrike">
                <a:solidFill>
                  <a:srgbClr val="000000"/>
                </a:solidFill>
                <a:latin typeface="Montserrat Black"/>
                <a:ea typeface="Montserrat Black"/>
                <a:cs typeface="Montserrat Black"/>
                <a:sym typeface="Montserrat Black"/>
              </a:rPr>
              <a:t>, </a:t>
            </a:r>
            <a:r>
              <a:rPr b="0" i="0" lang="en-US" sz="1600" u="none" cap="none" strike="noStrike">
                <a:solidFill>
                  <a:srgbClr val="000000"/>
                </a:solidFill>
                <a:latin typeface="Montserrat"/>
                <a:ea typeface="Montserrat"/>
                <a:cs typeface="Montserrat"/>
                <a:sym typeface="Montserrat"/>
              </a:rPr>
              <a:t>36 кегель шрифту – для заголовків усіх слайдів</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600"/>
              <a:buFont typeface="Montserrat"/>
              <a:buNone/>
            </a:pPr>
            <a:r>
              <a:rPr b="0" i="0" lang="en-US" sz="1600" u="none" cap="none" strike="noStrike">
                <a:solidFill>
                  <a:srgbClr val="000000"/>
                </a:solidFill>
                <a:latin typeface="Montserrat"/>
                <a:ea typeface="Montserrat"/>
                <a:cs typeface="Montserrat"/>
                <a:sym typeface="Montserrat"/>
              </a:rPr>
              <a:t>Montserrat Regular 16 кегель шрифту використовуємо для текстових блоків будь-яких слайдів</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200"/>
              <a:buFont typeface="Montserrat"/>
              <a:buNone/>
            </a:pPr>
            <a:r>
              <a:rPr b="0" i="0" lang="en-US" sz="1200" u="none" cap="none" strike="noStrike">
                <a:solidFill>
                  <a:srgbClr val="000000"/>
                </a:solidFill>
                <a:latin typeface="Montserrat"/>
                <a:ea typeface="Montserrat"/>
                <a:cs typeface="Montserrat"/>
                <a:sym typeface="Montserrat"/>
              </a:rPr>
              <a:t>Montserrat Regular 12 кегель шрифту використовуємо для текстових блоків коли інформації занадто багато</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800"/>
              <a:buFont typeface="Montserrat"/>
              <a:buNone/>
            </a:pPr>
            <a:r>
              <a:rPr b="0" i="0" lang="en-US" sz="800" u="none" cap="none" strike="noStrike">
                <a:solidFill>
                  <a:srgbClr val="000000"/>
                </a:solidFill>
                <a:latin typeface="Montserrat"/>
                <a:ea typeface="Montserrat"/>
                <a:cs typeface="Montserrat"/>
                <a:sym typeface="Montserrat"/>
              </a:rPr>
              <a:t>Montserrat Regular 8 кегель шрифту використовуємо для виносок</a:t>
            </a:r>
            <a:endParaRPr b="0" i="0" sz="1400" u="none" cap="none" strike="noStrike">
              <a:solidFill>
                <a:srgbClr val="000000"/>
              </a:solidFill>
              <a:latin typeface="Arial"/>
              <a:ea typeface="Arial"/>
              <a:cs typeface="Arial"/>
              <a:sym typeface="Arial"/>
            </a:endParaRPr>
          </a:p>
        </p:txBody>
      </p:sp>
      <p:grpSp>
        <p:nvGrpSpPr>
          <p:cNvPr id="66" name="Google Shape;66;p49"/>
          <p:cNvGrpSpPr/>
          <p:nvPr/>
        </p:nvGrpSpPr>
        <p:grpSpPr>
          <a:xfrm>
            <a:off x="7385705" y="2340685"/>
            <a:ext cx="648008" cy="648008"/>
            <a:chOff x="-1" y="-1"/>
            <a:chExt cx="648006" cy="648006"/>
          </a:xfrm>
        </p:grpSpPr>
        <p:sp>
          <p:nvSpPr>
            <p:cNvPr id="67" name="Google Shape;67;p49"/>
            <p:cNvSpPr/>
            <p:nvPr/>
          </p:nvSpPr>
          <p:spPr>
            <a:xfrm>
              <a:off x="-1" y="-1"/>
              <a:ext cx="648006" cy="648006"/>
            </a:xfrm>
            <a:prstGeom prst="ellipse">
              <a:avLst/>
            </a:prstGeom>
            <a:solidFill>
              <a:schemeClr val="accent1"/>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68" name="Google Shape;68;p49"/>
            <p:cNvSpPr txBox="1"/>
            <p:nvPr/>
          </p:nvSpPr>
          <p:spPr>
            <a:xfrm>
              <a:off x="94897" y="231667"/>
              <a:ext cx="458210" cy="184665"/>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600"/>
                <a:buFont typeface="Montserrat"/>
                <a:buNone/>
              </a:pPr>
              <a:r>
                <a:rPr b="0" i="0" lang="en-US" sz="600" u="none" cap="none" strike="noStrike">
                  <a:solidFill>
                    <a:srgbClr val="FFFFFF"/>
                  </a:solidFill>
                  <a:latin typeface="Montserrat"/>
                  <a:ea typeface="Montserrat"/>
                  <a:cs typeface="Montserrat"/>
                  <a:sym typeface="Montserrat"/>
                </a:rPr>
                <a:t>RGB: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FFFFFF"/>
                </a:buClr>
                <a:buSzPts val="600"/>
                <a:buFont typeface="Montserrat"/>
                <a:buNone/>
              </a:pPr>
              <a:r>
                <a:rPr b="0" i="0" lang="en-US" sz="600" u="none" cap="none" strike="noStrike">
                  <a:solidFill>
                    <a:srgbClr val="FFFFFF"/>
                  </a:solidFill>
                  <a:latin typeface="Montserrat"/>
                  <a:ea typeface="Montserrat"/>
                  <a:cs typeface="Montserrat"/>
                  <a:sym typeface="Montserrat"/>
                </a:rPr>
                <a:t>36 33 202</a:t>
              </a:r>
              <a:endParaRPr b="0" i="0" sz="1400" u="none" cap="none" strike="noStrike">
                <a:solidFill>
                  <a:srgbClr val="000000"/>
                </a:solidFill>
                <a:latin typeface="Arial"/>
                <a:ea typeface="Arial"/>
                <a:cs typeface="Arial"/>
                <a:sym typeface="Arial"/>
              </a:endParaRPr>
            </a:p>
          </p:txBody>
        </p:sp>
      </p:grpSp>
      <p:sp>
        <p:nvSpPr>
          <p:cNvPr id="69" name="Google Shape;69;p49"/>
          <p:cNvSpPr txBox="1"/>
          <p:nvPr/>
        </p:nvSpPr>
        <p:spPr>
          <a:xfrm>
            <a:off x="7049692" y="3124217"/>
            <a:ext cx="1320036" cy="853399"/>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000000"/>
              </a:buClr>
              <a:buSzPts val="800"/>
              <a:buFont typeface="Montserrat"/>
              <a:buNone/>
            </a:pPr>
            <a:r>
              <a:rPr b="0" i="0" lang="en-US" sz="800" u="none" cap="none" strike="noStrike">
                <a:solidFill>
                  <a:srgbClr val="000000"/>
                </a:solidFill>
                <a:latin typeface="Montserrat"/>
                <a:ea typeface="Montserrat"/>
                <a:cs typeface="Montserrat"/>
                <a:sym typeface="Montserrat"/>
              </a:rPr>
              <a:t>Основний</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800"/>
              <a:buFont typeface="Montserrat"/>
              <a:buNone/>
            </a:pPr>
            <a:r>
              <a:rPr b="0" i="0" lang="en-US" sz="800" u="none" cap="none" strike="noStrike">
                <a:solidFill>
                  <a:srgbClr val="000000"/>
                </a:solidFill>
                <a:latin typeface="Montserrat"/>
                <a:ea typeface="Montserrat"/>
                <a:cs typeface="Montserrat"/>
                <a:sym typeface="Montserrat"/>
              </a:rPr>
              <a:t>Основний колір для виділення важливого і всього, що душі завгодно</a:t>
            </a:r>
            <a:endParaRPr b="0" i="0" sz="1400" u="none" cap="none" strike="noStrike">
              <a:solidFill>
                <a:srgbClr val="000000"/>
              </a:solidFill>
              <a:latin typeface="Arial"/>
              <a:ea typeface="Arial"/>
              <a:cs typeface="Arial"/>
              <a:sym typeface="Arial"/>
            </a:endParaRPr>
          </a:p>
        </p:txBody>
      </p:sp>
      <p:grpSp>
        <p:nvGrpSpPr>
          <p:cNvPr id="70" name="Google Shape;70;p49"/>
          <p:cNvGrpSpPr/>
          <p:nvPr/>
        </p:nvGrpSpPr>
        <p:grpSpPr>
          <a:xfrm>
            <a:off x="8907161" y="2344661"/>
            <a:ext cx="648008" cy="648008"/>
            <a:chOff x="-1" y="-1"/>
            <a:chExt cx="648006" cy="648006"/>
          </a:xfrm>
        </p:grpSpPr>
        <p:sp>
          <p:nvSpPr>
            <p:cNvPr id="71" name="Google Shape;71;p49"/>
            <p:cNvSpPr/>
            <p:nvPr/>
          </p:nvSpPr>
          <p:spPr>
            <a:xfrm>
              <a:off x="-1" y="-1"/>
              <a:ext cx="648006" cy="648006"/>
            </a:xfrm>
            <a:prstGeom prst="ellipse">
              <a:avLst/>
            </a:prstGeom>
            <a:solidFill>
              <a:schemeClr val="accent2"/>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72" name="Google Shape;72;p49"/>
            <p:cNvSpPr txBox="1"/>
            <p:nvPr/>
          </p:nvSpPr>
          <p:spPr>
            <a:xfrm>
              <a:off x="94897" y="231668"/>
              <a:ext cx="458210" cy="184665"/>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600"/>
                <a:buFont typeface="Montserrat"/>
                <a:buNone/>
              </a:pPr>
              <a:r>
                <a:rPr b="0" i="0" lang="en-US" sz="600" u="none" cap="none" strike="noStrike">
                  <a:solidFill>
                    <a:srgbClr val="000000"/>
                  </a:solidFill>
                  <a:latin typeface="Montserrat"/>
                  <a:ea typeface="Montserrat"/>
                  <a:cs typeface="Montserrat"/>
                  <a:sym typeface="Montserrat"/>
                </a:rPr>
                <a:t>RGB: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600"/>
                <a:buFont typeface="Montserrat"/>
                <a:buNone/>
              </a:pPr>
              <a:r>
                <a:rPr b="0" i="0" lang="en-US" sz="600" u="none" cap="none" strike="noStrike">
                  <a:solidFill>
                    <a:srgbClr val="000000"/>
                  </a:solidFill>
                  <a:latin typeface="Montserrat"/>
                  <a:ea typeface="Montserrat"/>
                  <a:cs typeface="Montserrat"/>
                  <a:sym typeface="Montserrat"/>
                </a:rPr>
                <a:t>253 231 22</a:t>
              </a:r>
              <a:endParaRPr b="0" i="0" sz="1400" u="none" cap="none" strike="noStrike">
                <a:solidFill>
                  <a:srgbClr val="000000"/>
                </a:solidFill>
                <a:latin typeface="Arial"/>
                <a:ea typeface="Arial"/>
                <a:cs typeface="Arial"/>
                <a:sym typeface="Arial"/>
              </a:endParaRPr>
            </a:p>
          </p:txBody>
        </p:sp>
      </p:grpSp>
      <p:sp>
        <p:nvSpPr>
          <p:cNvPr id="73" name="Google Shape;73;p49"/>
          <p:cNvSpPr txBox="1"/>
          <p:nvPr/>
        </p:nvSpPr>
        <p:spPr>
          <a:xfrm>
            <a:off x="8571148" y="3124217"/>
            <a:ext cx="1320036" cy="707844"/>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000000"/>
              </a:buClr>
              <a:buSzPts val="800"/>
              <a:buFont typeface="Montserrat"/>
              <a:buNone/>
            </a:pPr>
            <a:r>
              <a:rPr b="0" i="0" lang="en-US" sz="800" u="none" cap="none" strike="noStrike">
                <a:solidFill>
                  <a:srgbClr val="000000"/>
                </a:solidFill>
                <a:latin typeface="Montserrat"/>
                <a:ea typeface="Montserrat"/>
                <a:cs typeface="Montserrat"/>
                <a:sym typeface="Montserrat"/>
              </a:rPr>
              <a:t>Дод. 1</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800"/>
              <a:buFont typeface="Montserrat"/>
              <a:buNone/>
            </a:pPr>
            <a:r>
              <a:rPr b="0" i="0" lang="en-US" sz="800" u="none" cap="none" strike="noStrike">
                <a:solidFill>
                  <a:srgbClr val="000000"/>
                </a:solidFill>
                <a:latin typeface="Montserrat"/>
                <a:ea typeface="Montserrat"/>
                <a:cs typeface="Montserrat"/>
                <a:sym typeface="Montserrat"/>
              </a:rPr>
              <a:t>Додатковий колір для графіків та виділення найважливішого</a:t>
            </a:r>
            <a:endParaRPr b="0" i="0" sz="1400" u="none" cap="none" strike="noStrike">
              <a:solidFill>
                <a:srgbClr val="000000"/>
              </a:solidFill>
              <a:latin typeface="Arial"/>
              <a:ea typeface="Arial"/>
              <a:cs typeface="Arial"/>
              <a:sym typeface="Arial"/>
            </a:endParaRPr>
          </a:p>
        </p:txBody>
      </p:sp>
      <p:grpSp>
        <p:nvGrpSpPr>
          <p:cNvPr id="74" name="Google Shape;74;p49"/>
          <p:cNvGrpSpPr/>
          <p:nvPr/>
        </p:nvGrpSpPr>
        <p:grpSpPr>
          <a:xfrm>
            <a:off x="10390119" y="2340685"/>
            <a:ext cx="648008" cy="648008"/>
            <a:chOff x="-1" y="-1"/>
            <a:chExt cx="648006" cy="648006"/>
          </a:xfrm>
        </p:grpSpPr>
        <p:sp>
          <p:nvSpPr>
            <p:cNvPr id="75" name="Google Shape;75;p49"/>
            <p:cNvSpPr/>
            <p:nvPr/>
          </p:nvSpPr>
          <p:spPr>
            <a:xfrm>
              <a:off x="-1" y="-1"/>
              <a:ext cx="648006" cy="648006"/>
            </a:xfrm>
            <a:prstGeom prst="ellipse">
              <a:avLst/>
            </a:prstGeom>
            <a:solidFill>
              <a:schemeClr val="lt2"/>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000000"/>
                </a:buClr>
                <a:buSzPts val="1600"/>
                <a:buFont typeface="Montserrat"/>
                <a:buNone/>
              </a:pPr>
              <a:r>
                <a:t/>
              </a:r>
              <a:endParaRPr b="0" i="0" sz="1600" u="none" cap="none" strike="noStrike">
                <a:solidFill>
                  <a:schemeClr val="dk1"/>
                </a:solidFill>
                <a:latin typeface="Montserrat"/>
                <a:ea typeface="Montserrat"/>
                <a:cs typeface="Montserrat"/>
                <a:sym typeface="Montserrat"/>
              </a:endParaRPr>
            </a:p>
          </p:txBody>
        </p:sp>
        <p:sp>
          <p:nvSpPr>
            <p:cNvPr id="76" name="Google Shape;76;p49"/>
            <p:cNvSpPr txBox="1"/>
            <p:nvPr/>
          </p:nvSpPr>
          <p:spPr>
            <a:xfrm>
              <a:off x="94897" y="231667"/>
              <a:ext cx="458210" cy="184665"/>
            </a:xfrm>
            <a:prstGeom prst="rect">
              <a:avLst/>
            </a:prstGeom>
            <a:solidFill>
              <a:schemeClr val="lt2"/>
            </a:solid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chemeClr val="dk1"/>
                </a:buClr>
                <a:buSzPts val="600"/>
                <a:buFont typeface="Montserrat"/>
                <a:buNone/>
              </a:pPr>
              <a:r>
                <a:rPr b="0" i="0" lang="en-US" sz="600" u="none" cap="none" strike="noStrike">
                  <a:solidFill>
                    <a:schemeClr val="dk1"/>
                  </a:solidFill>
                  <a:latin typeface="Montserrat"/>
                  <a:ea typeface="Montserrat"/>
                  <a:cs typeface="Montserrat"/>
                  <a:sym typeface="Montserrat"/>
                </a:rPr>
                <a:t>RGB: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600"/>
                <a:buFont typeface="Montserrat"/>
                <a:buNone/>
              </a:pPr>
              <a:r>
                <a:rPr b="0" i="0" lang="en-US" sz="600" u="none" cap="none" strike="noStrike">
                  <a:solidFill>
                    <a:schemeClr val="dk1"/>
                  </a:solidFill>
                  <a:latin typeface="Montserrat"/>
                  <a:ea typeface="Montserrat"/>
                  <a:cs typeface="Montserrat"/>
                  <a:sym typeface="Montserrat"/>
                </a:rPr>
                <a:t>241 220 214</a:t>
              </a:r>
              <a:endParaRPr b="0" i="0" sz="1400" u="none" cap="none" strike="noStrike">
                <a:solidFill>
                  <a:srgbClr val="000000"/>
                </a:solidFill>
                <a:latin typeface="Arial"/>
                <a:ea typeface="Arial"/>
                <a:cs typeface="Arial"/>
                <a:sym typeface="Arial"/>
              </a:endParaRPr>
            </a:p>
          </p:txBody>
        </p:sp>
      </p:grpSp>
      <p:sp>
        <p:nvSpPr>
          <p:cNvPr id="77" name="Google Shape;77;p49"/>
          <p:cNvSpPr txBox="1"/>
          <p:nvPr/>
        </p:nvSpPr>
        <p:spPr>
          <a:xfrm>
            <a:off x="10054107" y="3124217"/>
            <a:ext cx="1320036" cy="584733"/>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000000"/>
              </a:buClr>
              <a:buSzPts val="800"/>
              <a:buFont typeface="Montserrat"/>
              <a:buNone/>
            </a:pPr>
            <a:r>
              <a:rPr b="0" i="0" lang="en-US" sz="800" u="none" cap="none" strike="noStrike">
                <a:solidFill>
                  <a:srgbClr val="000000"/>
                </a:solidFill>
                <a:latin typeface="Montserrat"/>
                <a:ea typeface="Montserrat"/>
                <a:cs typeface="Montserrat"/>
                <a:sym typeface="Montserrat"/>
              </a:rPr>
              <a:t>Колір фону</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800"/>
              <a:buFont typeface="Montserrat"/>
              <a:buNone/>
            </a:pPr>
            <a:r>
              <a:rPr b="0" i="0" lang="en-US" sz="800" u="none" cap="none" strike="noStrike">
                <a:solidFill>
                  <a:srgbClr val="000000"/>
                </a:solidFill>
                <a:latin typeface="Montserrat"/>
                <a:ea typeface="Montserrat"/>
                <a:cs typeface="Montserrat"/>
                <a:sym typeface="Montserrat"/>
              </a:rPr>
              <a:t>Інколи для графіків та діограм</a:t>
            </a:r>
            <a:endParaRPr b="0" i="0" sz="1600" u="none" cap="none" strike="noStrike">
              <a:solidFill>
                <a:srgbClr val="000000"/>
              </a:solidFill>
              <a:latin typeface="Montserrat"/>
              <a:ea typeface="Montserrat"/>
              <a:cs typeface="Montserrat"/>
              <a:sym typeface="Montserrat"/>
            </a:endParaRPr>
          </a:p>
        </p:txBody>
      </p:sp>
      <p:grpSp>
        <p:nvGrpSpPr>
          <p:cNvPr id="78" name="Google Shape;78;p49"/>
          <p:cNvGrpSpPr/>
          <p:nvPr/>
        </p:nvGrpSpPr>
        <p:grpSpPr>
          <a:xfrm>
            <a:off x="6722564" y="4531267"/>
            <a:ext cx="1320036" cy="1399060"/>
            <a:chOff x="6305121" y="4630658"/>
            <a:chExt cx="1320036" cy="1399060"/>
          </a:xfrm>
        </p:grpSpPr>
        <p:grpSp>
          <p:nvGrpSpPr>
            <p:cNvPr id="79" name="Google Shape;79;p49"/>
            <p:cNvGrpSpPr/>
            <p:nvPr/>
          </p:nvGrpSpPr>
          <p:grpSpPr>
            <a:xfrm>
              <a:off x="6641134" y="4630658"/>
              <a:ext cx="648008" cy="648008"/>
              <a:chOff x="-1" y="-1"/>
              <a:chExt cx="648006" cy="648006"/>
            </a:xfrm>
          </p:grpSpPr>
          <p:sp>
            <p:nvSpPr>
              <p:cNvPr id="80" name="Google Shape;80;p49"/>
              <p:cNvSpPr/>
              <p:nvPr/>
            </p:nvSpPr>
            <p:spPr>
              <a:xfrm>
                <a:off x="-1" y="-1"/>
                <a:ext cx="648006" cy="648006"/>
              </a:xfrm>
              <a:prstGeom prst="ellipse">
                <a:avLst/>
              </a:prstGeom>
              <a:solidFill>
                <a:schemeClr val="accent4"/>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81" name="Google Shape;81;p49"/>
              <p:cNvSpPr txBox="1"/>
              <p:nvPr/>
            </p:nvSpPr>
            <p:spPr>
              <a:xfrm>
                <a:off x="94897" y="231667"/>
                <a:ext cx="458210" cy="184665"/>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600"/>
                  <a:buFont typeface="Montserrat"/>
                  <a:buNone/>
                </a:pPr>
                <a:r>
                  <a:rPr b="0" i="0" lang="en-US" sz="600" u="none" cap="none" strike="noStrike">
                    <a:solidFill>
                      <a:srgbClr val="FFFFFF"/>
                    </a:solidFill>
                    <a:latin typeface="Montserrat"/>
                    <a:ea typeface="Montserrat"/>
                    <a:cs typeface="Montserrat"/>
                    <a:sym typeface="Montserrat"/>
                  </a:rPr>
                  <a:t>RGB: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FFFFFF"/>
                  </a:buClr>
                  <a:buSzPts val="600"/>
                  <a:buFont typeface="Montserrat"/>
                  <a:buNone/>
                </a:pPr>
                <a:r>
                  <a:rPr b="0" i="0" lang="en-US" sz="600" u="none" cap="none" strike="noStrike">
                    <a:solidFill>
                      <a:srgbClr val="FFFFFF"/>
                    </a:solidFill>
                    <a:latin typeface="Montserrat"/>
                    <a:ea typeface="Montserrat"/>
                    <a:cs typeface="Montserrat"/>
                    <a:sym typeface="Montserrat"/>
                  </a:rPr>
                  <a:t>47 0 29</a:t>
                </a:r>
                <a:endParaRPr b="0" i="0" sz="1400" u="none" cap="none" strike="noStrike">
                  <a:solidFill>
                    <a:srgbClr val="000000"/>
                  </a:solidFill>
                  <a:latin typeface="Arial"/>
                  <a:ea typeface="Arial"/>
                  <a:cs typeface="Arial"/>
                  <a:sym typeface="Arial"/>
                </a:endParaRPr>
              </a:p>
            </p:txBody>
          </p:sp>
        </p:grpSp>
        <p:sp>
          <p:nvSpPr>
            <p:cNvPr id="82" name="Google Shape;82;p49"/>
            <p:cNvSpPr txBox="1"/>
            <p:nvPr/>
          </p:nvSpPr>
          <p:spPr>
            <a:xfrm>
              <a:off x="6305121" y="5430319"/>
              <a:ext cx="1320036" cy="599399"/>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000000"/>
                </a:buClr>
                <a:buSzPts val="800"/>
                <a:buFont typeface="Montserrat"/>
                <a:buNone/>
              </a:pPr>
              <a:r>
                <a:rPr b="0" i="0" lang="en-US" sz="800" u="none" cap="none" strike="noStrike">
                  <a:solidFill>
                    <a:srgbClr val="000000"/>
                  </a:solidFill>
                  <a:latin typeface="Montserrat"/>
                  <a:ea typeface="Montserrat"/>
                  <a:cs typeface="Montserrat"/>
                  <a:sym typeface="Montserrat"/>
                </a:rPr>
                <a:t>Дод. 3</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800"/>
                <a:buFont typeface="Montserrat"/>
                <a:buNone/>
              </a:pPr>
              <a:r>
                <a:rPr b="0" i="0" lang="en-US" sz="800" u="none" cap="none" strike="noStrike">
                  <a:solidFill>
                    <a:srgbClr val="000000"/>
                  </a:solidFill>
                  <a:latin typeface="Montserrat"/>
                  <a:ea typeface="Montserrat"/>
                  <a:cs typeface="Montserrat"/>
                  <a:sym typeface="Montserrat"/>
                </a:rPr>
                <a:t>Третій додатковий колір для графіків</a:t>
              </a:r>
              <a:endParaRPr b="0" i="0" sz="1400" u="none" cap="none" strike="noStrike">
                <a:solidFill>
                  <a:srgbClr val="000000"/>
                </a:solidFill>
                <a:latin typeface="Arial"/>
                <a:ea typeface="Arial"/>
                <a:cs typeface="Arial"/>
                <a:sym typeface="Arial"/>
              </a:endParaRPr>
            </a:p>
          </p:txBody>
        </p:sp>
      </p:grpSp>
      <p:grpSp>
        <p:nvGrpSpPr>
          <p:cNvPr id="83" name="Google Shape;83;p49"/>
          <p:cNvGrpSpPr/>
          <p:nvPr/>
        </p:nvGrpSpPr>
        <p:grpSpPr>
          <a:xfrm>
            <a:off x="8061872" y="4533625"/>
            <a:ext cx="1320036" cy="1628257"/>
            <a:chOff x="7826577" y="4633016"/>
            <a:chExt cx="1320036" cy="1628257"/>
          </a:xfrm>
        </p:grpSpPr>
        <p:grpSp>
          <p:nvGrpSpPr>
            <p:cNvPr id="84" name="Google Shape;84;p49"/>
            <p:cNvGrpSpPr/>
            <p:nvPr/>
          </p:nvGrpSpPr>
          <p:grpSpPr>
            <a:xfrm>
              <a:off x="8162590" y="4633016"/>
              <a:ext cx="648008" cy="648008"/>
              <a:chOff x="-1" y="-1"/>
              <a:chExt cx="648006" cy="648006"/>
            </a:xfrm>
          </p:grpSpPr>
          <p:sp>
            <p:nvSpPr>
              <p:cNvPr id="85" name="Google Shape;85;p49"/>
              <p:cNvSpPr/>
              <p:nvPr/>
            </p:nvSpPr>
            <p:spPr>
              <a:xfrm>
                <a:off x="-1" y="-1"/>
                <a:ext cx="648006" cy="648006"/>
              </a:xfrm>
              <a:prstGeom prst="ellipse">
                <a:avLst/>
              </a:prstGeom>
              <a:solidFill>
                <a:schemeClr val="accent5"/>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86" name="Google Shape;86;p49"/>
              <p:cNvSpPr txBox="1"/>
              <p:nvPr/>
            </p:nvSpPr>
            <p:spPr>
              <a:xfrm>
                <a:off x="94897" y="231667"/>
                <a:ext cx="458210" cy="184665"/>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600"/>
                  <a:buFont typeface="Montserrat"/>
                  <a:buNone/>
                </a:pPr>
                <a:r>
                  <a:rPr b="0" i="0" lang="en-US" sz="600" u="none" cap="none" strike="noStrike">
                    <a:solidFill>
                      <a:srgbClr val="FFFFFF"/>
                    </a:solidFill>
                    <a:latin typeface="Montserrat"/>
                    <a:ea typeface="Montserrat"/>
                    <a:cs typeface="Montserrat"/>
                    <a:sym typeface="Montserrat"/>
                  </a:rPr>
                  <a:t>RGB: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FFFFFF"/>
                  </a:buClr>
                  <a:buSzPts val="600"/>
                  <a:buFont typeface="Montserrat"/>
                  <a:buNone/>
                </a:pPr>
                <a:r>
                  <a:rPr b="0" i="0" lang="en-US" sz="600" u="none" cap="none" strike="noStrike">
                    <a:solidFill>
                      <a:srgbClr val="FFFFFF"/>
                    </a:solidFill>
                    <a:latin typeface="Montserrat"/>
                    <a:ea typeface="Montserrat"/>
                    <a:cs typeface="Montserrat"/>
                    <a:sym typeface="Montserrat"/>
                  </a:rPr>
                  <a:t>192 50 33</a:t>
                </a:r>
                <a:endParaRPr b="0" i="0" sz="1400" u="none" cap="none" strike="noStrike">
                  <a:solidFill>
                    <a:srgbClr val="000000"/>
                  </a:solidFill>
                  <a:latin typeface="Arial"/>
                  <a:ea typeface="Arial"/>
                  <a:cs typeface="Arial"/>
                  <a:sym typeface="Arial"/>
                </a:endParaRPr>
              </a:p>
            </p:txBody>
          </p:sp>
        </p:grpSp>
        <p:sp>
          <p:nvSpPr>
            <p:cNvPr id="87" name="Google Shape;87;p49"/>
            <p:cNvSpPr txBox="1"/>
            <p:nvPr/>
          </p:nvSpPr>
          <p:spPr>
            <a:xfrm>
              <a:off x="7826577" y="5430319"/>
              <a:ext cx="1320036" cy="830954"/>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000000"/>
                </a:buClr>
                <a:buSzPts val="800"/>
                <a:buFont typeface="Montserrat"/>
                <a:buNone/>
              </a:pPr>
              <a:r>
                <a:rPr b="0" i="0" lang="en-US" sz="800" u="none" cap="none" strike="noStrike">
                  <a:solidFill>
                    <a:srgbClr val="000000"/>
                  </a:solidFill>
                  <a:latin typeface="Montserrat"/>
                  <a:ea typeface="Montserrat"/>
                  <a:cs typeface="Montserrat"/>
                  <a:sym typeface="Montserrat"/>
                </a:rPr>
                <a:t>Негатив</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800"/>
                <a:buFont typeface="Montserrat"/>
                <a:buNone/>
              </a:pPr>
              <a:r>
                <a:rPr b="0" i="0" lang="en-US" sz="800" u="none" cap="none" strike="noStrike">
                  <a:solidFill>
                    <a:srgbClr val="000000"/>
                  </a:solidFill>
                  <a:latin typeface="Montserrat"/>
                  <a:ea typeface="Montserrat"/>
                  <a:cs typeface="Montserrat"/>
                  <a:sym typeface="Montserrat"/>
                </a:rPr>
                <a:t>Колір для</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Montserrat"/>
                <a:buNone/>
              </a:pPr>
              <a:r>
                <a:rPr b="0" i="0" lang="en-US" sz="800" u="none" cap="none" strike="noStrike">
                  <a:solidFill>
                    <a:srgbClr val="000000"/>
                  </a:solidFill>
                  <a:latin typeface="Montserrat"/>
                  <a:ea typeface="Montserrat"/>
                  <a:cs typeface="Montserrat"/>
                  <a:sym typeface="Montserrat"/>
                </a:rPr>
                <a:t>виділення негативного або, конфіденційного</a:t>
              </a:r>
              <a:endParaRPr b="0" i="0" sz="1400" u="none" cap="none" strike="noStrike">
                <a:solidFill>
                  <a:srgbClr val="000000"/>
                </a:solidFill>
                <a:latin typeface="Arial"/>
                <a:ea typeface="Arial"/>
                <a:cs typeface="Arial"/>
                <a:sym typeface="Arial"/>
              </a:endParaRPr>
            </a:p>
          </p:txBody>
        </p:sp>
      </p:grpSp>
      <p:grpSp>
        <p:nvGrpSpPr>
          <p:cNvPr id="88" name="Google Shape;88;p49"/>
          <p:cNvGrpSpPr/>
          <p:nvPr/>
        </p:nvGrpSpPr>
        <p:grpSpPr>
          <a:xfrm>
            <a:off x="9329701" y="4533625"/>
            <a:ext cx="1320036" cy="1505147"/>
            <a:chOff x="9309536" y="4633016"/>
            <a:chExt cx="1320036" cy="1505147"/>
          </a:xfrm>
        </p:grpSpPr>
        <p:grpSp>
          <p:nvGrpSpPr>
            <p:cNvPr id="89" name="Google Shape;89;p49"/>
            <p:cNvGrpSpPr/>
            <p:nvPr/>
          </p:nvGrpSpPr>
          <p:grpSpPr>
            <a:xfrm>
              <a:off x="9645548" y="4633016"/>
              <a:ext cx="648008" cy="648008"/>
              <a:chOff x="-1" y="-1"/>
              <a:chExt cx="648006" cy="648006"/>
            </a:xfrm>
          </p:grpSpPr>
          <p:sp>
            <p:nvSpPr>
              <p:cNvPr id="90" name="Google Shape;90;p49"/>
              <p:cNvSpPr/>
              <p:nvPr/>
            </p:nvSpPr>
            <p:spPr>
              <a:xfrm>
                <a:off x="-1" y="-1"/>
                <a:ext cx="648006" cy="648006"/>
              </a:xfrm>
              <a:prstGeom prst="ellipse">
                <a:avLst/>
              </a:prstGeom>
              <a:solidFill>
                <a:schemeClr val="accent6"/>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91" name="Google Shape;91;p49"/>
              <p:cNvSpPr txBox="1"/>
              <p:nvPr/>
            </p:nvSpPr>
            <p:spPr>
              <a:xfrm>
                <a:off x="94897" y="231667"/>
                <a:ext cx="458210" cy="184665"/>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600"/>
                  <a:buFont typeface="Montserrat"/>
                  <a:buNone/>
                </a:pPr>
                <a:r>
                  <a:rPr b="0" i="0" lang="en-US" sz="600" u="none" cap="none" strike="noStrike">
                    <a:solidFill>
                      <a:srgbClr val="000000"/>
                    </a:solidFill>
                    <a:latin typeface="Montserrat"/>
                    <a:ea typeface="Montserrat"/>
                    <a:cs typeface="Montserrat"/>
                    <a:sym typeface="Montserrat"/>
                  </a:rPr>
                  <a:t>RGB: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600"/>
                  <a:buFont typeface="Montserrat"/>
                  <a:buNone/>
                </a:pPr>
                <a:r>
                  <a:rPr b="0" i="0" lang="en-US" sz="600" u="none" cap="none" strike="noStrike">
                    <a:solidFill>
                      <a:srgbClr val="000000"/>
                    </a:solidFill>
                    <a:latin typeface="Montserrat"/>
                    <a:ea typeface="Montserrat"/>
                    <a:cs typeface="Montserrat"/>
                    <a:sym typeface="Montserrat"/>
                  </a:rPr>
                  <a:t>183 239 172</a:t>
                </a:r>
                <a:endParaRPr b="0" i="0" sz="1400" u="none" cap="none" strike="noStrike">
                  <a:solidFill>
                    <a:srgbClr val="000000"/>
                  </a:solidFill>
                  <a:latin typeface="Arial"/>
                  <a:ea typeface="Arial"/>
                  <a:cs typeface="Arial"/>
                  <a:sym typeface="Arial"/>
                </a:endParaRPr>
              </a:p>
            </p:txBody>
          </p:sp>
        </p:grpSp>
        <p:sp>
          <p:nvSpPr>
            <p:cNvPr id="92" name="Google Shape;92;p49"/>
            <p:cNvSpPr txBox="1"/>
            <p:nvPr/>
          </p:nvSpPr>
          <p:spPr>
            <a:xfrm>
              <a:off x="9309536" y="5430319"/>
              <a:ext cx="1320036" cy="707844"/>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000000"/>
                </a:buClr>
                <a:buSzPts val="800"/>
                <a:buFont typeface="Montserrat"/>
                <a:buNone/>
              </a:pPr>
              <a:r>
                <a:rPr b="0" i="0" lang="en-US" sz="800" u="none" cap="none" strike="noStrike">
                  <a:solidFill>
                    <a:srgbClr val="000000"/>
                  </a:solidFill>
                  <a:latin typeface="Montserrat"/>
                  <a:ea typeface="Montserrat"/>
                  <a:cs typeface="Montserrat"/>
                  <a:sym typeface="Montserrat"/>
                </a:rPr>
                <a:t>Дод. 4</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800"/>
                <a:buFont typeface="Montserrat"/>
                <a:buNone/>
              </a:pPr>
              <a:r>
                <a:rPr b="0" i="0" lang="en-US" sz="800" u="none" cap="none" strike="noStrike">
                  <a:solidFill>
                    <a:srgbClr val="000000"/>
                  </a:solidFill>
                  <a:latin typeface="Montserrat"/>
                  <a:ea typeface="Montserrat"/>
                  <a:cs typeface="Montserrat"/>
                  <a:sym typeface="Montserrat"/>
                </a:rPr>
                <a:t>Колір для</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Montserrat"/>
                <a:buNone/>
              </a:pPr>
              <a:r>
                <a:rPr b="0" i="0" lang="en-US" sz="800" u="none" cap="none" strike="noStrike">
                  <a:solidFill>
                    <a:srgbClr val="000000"/>
                  </a:solidFill>
                  <a:latin typeface="Montserrat"/>
                  <a:ea typeface="Montserrat"/>
                  <a:cs typeface="Montserrat"/>
                  <a:sym typeface="Montserrat"/>
                </a:rPr>
                <a:t>виділення позитивного</a:t>
              </a:r>
              <a:endParaRPr b="0" i="0" sz="1400" u="none" cap="none" strike="noStrike">
                <a:solidFill>
                  <a:srgbClr val="000000"/>
                </a:solidFill>
                <a:latin typeface="Arial"/>
                <a:ea typeface="Arial"/>
                <a:cs typeface="Arial"/>
                <a:sym typeface="Arial"/>
              </a:endParaRPr>
            </a:p>
          </p:txBody>
        </p:sp>
      </p:grpSp>
      <p:sp>
        <p:nvSpPr>
          <p:cNvPr id="93" name="Google Shape;93;p49"/>
          <p:cNvSpPr txBox="1"/>
          <p:nvPr>
            <p:ph idx="12" type="sldNum"/>
          </p:nvPr>
        </p:nvSpPr>
        <p:spPr>
          <a:xfrm>
            <a:off x="524130" y="511198"/>
            <a:ext cx="320956" cy="332741"/>
          </a:xfrm>
          <a:prstGeom prst="rect">
            <a:avLst/>
          </a:prstGeom>
          <a:noFill/>
          <a:ln>
            <a:noFill/>
          </a:ln>
        </p:spPr>
        <p:txBody>
          <a:bodyPr anchorCtr="0" anchor="t" bIns="45700" lIns="45700" spcFirstLastPara="1" rIns="45700" wrap="square" tIns="45700">
            <a:noAutofit/>
          </a:bodyPr>
          <a:lstStyle>
            <a:lvl1pPr indent="0" lvl="0"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1pPr>
            <a:lvl2pPr indent="0" lvl="1"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2pPr>
            <a:lvl3pPr indent="0" lvl="2"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3pPr>
            <a:lvl4pPr indent="0" lvl="3"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4pPr>
            <a:lvl5pPr indent="0" lvl="4"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5pPr>
            <a:lvl6pPr indent="0" lvl="5"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6pPr>
            <a:lvl7pPr indent="0" lvl="6"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7pPr>
            <a:lvl8pPr indent="0" lvl="7"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8pPr>
            <a:lvl9pPr indent="0" lvl="8"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US"/>
              <a:t>‹#›</a:t>
            </a:fld>
            <a:endParaRPr/>
          </a:p>
        </p:txBody>
      </p:sp>
      <p:grpSp>
        <p:nvGrpSpPr>
          <p:cNvPr id="94" name="Google Shape;94;p49"/>
          <p:cNvGrpSpPr/>
          <p:nvPr/>
        </p:nvGrpSpPr>
        <p:grpSpPr>
          <a:xfrm>
            <a:off x="10607467" y="4527311"/>
            <a:ext cx="1320036" cy="1382931"/>
            <a:chOff x="10607467" y="4626702"/>
            <a:chExt cx="1320036" cy="1382931"/>
          </a:xfrm>
        </p:grpSpPr>
        <p:grpSp>
          <p:nvGrpSpPr>
            <p:cNvPr id="95" name="Google Shape;95;p49"/>
            <p:cNvGrpSpPr/>
            <p:nvPr/>
          </p:nvGrpSpPr>
          <p:grpSpPr>
            <a:xfrm>
              <a:off x="10943479" y="4626702"/>
              <a:ext cx="648008" cy="648008"/>
              <a:chOff x="-1" y="-1"/>
              <a:chExt cx="648006" cy="648006"/>
            </a:xfrm>
          </p:grpSpPr>
          <p:sp>
            <p:nvSpPr>
              <p:cNvPr id="96" name="Google Shape;96;p49"/>
              <p:cNvSpPr/>
              <p:nvPr/>
            </p:nvSpPr>
            <p:spPr>
              <a:xfrm>
                <a:off x="-1" y="-1"/>
                <a:ext cx="648006" cy="648006"/>
              </a:xfrm>
              <a:prstGeom prst="ellipse">
                <a:avLst/>
              </a:prstGeom>
              <a:solidFill>
                <a:schemeClr val="accent3"/>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000000"/>
                  </a:buClr>
                  <a:buSzPts val="1600"/>
                  <a:buFont typeface="Montserrat"/>
                  <a:buNone/>
                </a:pPr>
                <a:r>
                  <a:t/>
                </a:r>
                <a:endParaRPr b="0" i="0" sz="1600" u="none" cap="none" strike="noStrike">
                  <a:solidFill>
                    <a:schemeClr val="lt2"/>
                  </a:solidFill>
                  <a:latin typeface="Montserrat"/>
                  <a:ea typeface="Montserrat"/>
                  <a:cs typeface="Montserrat"/>
                  <a:sym typeface="Montserrat"/>
                </a:endParaRPr>
              </a:p>
            </p:txBody>
          </p:sp>
          <p:sp>
            <p:nvSpPr>
              <p:cNvPr id="97" name="Google Shape;97;p49"/>
              <p:cNvSpPr txBox="1"/>
              <p:nvPr/>
            </p:nvSpPr>
            <p:spPr>
              <a:xfrm>
                <a:off x="94897" y="231667"/>
                <a:ext cx="458210" cy="184665"/>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chemeClr val="lt2"/>
                  </a:buClr>
                  <a:buSzPts val="600"/>
                  <a:buFont typeface="Montserrat"/>
                  <a:buNone/>
                </a:pPr>
                <a:r>
                  <a:rPr b="0" i="0" lang="en-US" sz="600" u="none" cap="none" strike="noStrike">
                    <a:solidFill>
                      <a:schemeClr val="lt2"/>
                    </a:solidFill>
                    <a:latin typeface="Montserrat"/>
                    <a:ea typeface="Montserrat"/>
                    <a:cs typeface="Montserrat"/>
                    <a:sym typeface="Montserrat"/>
                  </a:rPr>
                  <a:t>RGB: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lt2"/>
                  </a:buClr>
                  <a:buSzPts val="600"/>
                  <a:buFont typeface="Montserrat"/>
                  <a:buNone/>
                </a:pPr>
                <a:r>
                  <a:rPr b="0" i="0" lang="en-US" sz="600" u="none" cap="none" strike="noStrike">
                    <a:solidFill>
                      <a:schemeClr val="lt2"/>
                    </a:solidFill>
                    <a:latin typeface="Montserrat"/>
                    <a:ea typeface="Montserrat"/>
                    <a:cs typeface="Montserrat"/>
                    <a:sym typeface="Montserrat"/>
                  </a:rPr>
                  <a:t>36 142 165</a:t>
                </a:r>
                <a:endParaRPr b="0" i="0" sz="1400" u="none" cap="none" strike="noStrike">
                  <a:solidFill>
                    <a:srgbClr val="000000"/>
                  </a:solidFill>
                  <a:latin typeface="Arial"/>
                  <a:ea typeface="Arial"/>
                  <a:cs typeface="Arial"/>
                  <a:sym typeface="Arial"/>
                </a:endParaRPr>
              </a:p>
            </p:txBody>
          </p:sp>
        </p:grpSp>
        <p:sp>
          <p:nvSpPr>
            <p:cNvPr id="98" name="Google Shape;98;p49"/>
            <p:cNvSpPr txBox="1"/>
            <p:nvPr/>
          </p:nvSpPr>
          <p:spPr>
            <a:xfrm>
              <a:off x="10607467" y="5410234"/>
              <a:ext cx="1320036" cy="599399"/>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000000"/>
                </a:buClr>
                <a:buSzPts val="800"/>
                <a:buFont typeface="Montserrat"/>
                <a:buNone/>
              </a:pPr>
              <a:r>
                <a:rPr b="0" i="0" lang="en-US" sz="800" u="none" cap="none" strike="noStrike">
                  <a:solidFill>
                    <a:srgbClr val="000000"/>
                  </a:solidFill>
                  <a:latin typeface="Montserrat"/>
                  <a:ea typeface="Montserrat"/>
                  <a:cs typeface="Montserrat"/>
                  <a:sym typeface="Montserrat"/>
                </a:rPr>
                <a:t>Дод. 2</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800"/>
                <a:buFont typeface="Montserrat"/>
                <a:buNone/>
              </a:pPr>
              <a:r>
                <a:rPr b="0" i="0" lang="en-US" sz="800" u="none" cap="none" strike="noStrike">
                  <a:solidFill>
                    <a:srgbClr val="000000"/>
                  </a:solidFill>
                  <a:latin typeface="Montserrat"/>
                  <a:ea typeface="Montserrat"/>
                  <a:cs typeface="Montserrat"/>
                  <a:sym typeface="Montserrat"/>
                </a:rPr>
                <a:t>Другий додатковий колір для графіків</a:t>
              </a:r>
              <a:endParaRPr b="0" i="0" sz="1400" u="none" cap="none" strike="noStrike">
                <a:solidFill>
                  <a:srgbClr val="000000"/>
                </a:solidFill>
                <a:latin typeface="Arial"/>
                <a:ea typeface="Arial"/>
                <a:cs typeface="Arial"/>
                <a:sym typeface="Arial"/>
              </a:endParaRPr>
            </a:p>
          </p:txBody>
        </p:sp>
      </p:grpSp>
      <p:grpSp>
        <p:nvGrpSpPr>
          <p:cNvPr id="99" name="Google Shape;99;p49"/>
          <p:cNvGrpSpPr/>
          <p:nvPr/>
        </p:nvGrpSpPr>
        <p:grpSpPr>
          <a:xfrm>
            <a:off x="6722564" y="4531267"/>
            <a:ext cx="1320036" cy="1399060"/>
            <a:chOff x="6305121" y="4630658"/>
            <a:chExt cx="1320036" cy="1399060"/>
          </a:xfrm>
        </p:grpSpPr>
        <p:grpSp>
          <p:nvGrpSpPr>
            <p:cNvPr id="100" name="Google Shape;100;p49"/>
            <p:cNvGrpSpPr/>
            <p:nvPr/>
          </p:nvGrpSpPr>
          <p:grpSpPr>
            <a:xfrm>
              <a:off x="6641134" y="4630658"/>
              <a:ext cx="648008" cy="648008"/>
              <a:chOff x="-1" y="-1"/>
              <a:chExt cx="648006" cy="648006"/>
            </a:xfrm>
          </p:grpSpPr>
          <p:sp>
            <p:nvSpPr>
              <p:cNvPr id="101" name="Google Shape;101;p49"/>
              <p:cNvSpPr/>
              <p:nvPr/>
            </p:nvSpPr>
            <p:spPr>
              <a:xfrm>
                <a:off x="-1" y="-1"/>
                <a:ext cx="648006" cy="648006"/>
              </a:xfrm>
              <a:prstGeom prst="ellipse">
                <a:avLst/>
              </a:prstGeom>
              <a:solidFill>
                <a:schemeClr val="accent4"/>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02" name="Google Shape;102;p49"/>
              <p:cNvSpPr txBox="1"/>
              <p:nvPr/>
            </p:nvSpPr>
            <p:spPr>
              <a:xfrm>
                <a:off x="94897" y="231667"/>
                <a:ext cx="458210" cy="184665"/>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600"/>
                  <a:buFont typeface="Montserrat"/>
                  <a:buNone/>
                </a:pPr>
                <a:r>
                  <a:rPr b="0" i="0" lang="en-US" sz="600" u="none" cap="none" strike="noStrike">
                    <a:solidFill>
                      <a:srgbClr val="FFFFFF"/>
                    </a:solidFill>
                    <a:latin typeface="Montserrat"/>
                    <a:ea typeface="Montserrat"/>
                    <a:cs typeface="Montserrat"/>
                    <a:sym typeface="Montserrat"/>
                  </a:rPr>
                  <a:t>RGB: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FFFFFF"/>
                  </a:buClr>
                  <a:buSzPts val="600"/>
                  <a:buFont typeface="Montserrat"/>
                  <a:buNone/>
                </a:pPr>
                <a:r>
                  <a:rPr b="0" i="0" lang="en-US" sz="600" u="none" cap="none" strike="noStrike">
                    <a:solidFill>
                      <a:srgbClr val="FFFFFF"/>
                    </a:solidFill>
                    <a:latin typeface="Montserrat"/>
                    <a:ea typeface="Montserrat"/>
                    <a:cs typeface="Montserrat"/>
                    <a:sym typeface="Montserrat"/>
                  </a:rPr>
                  <a:t>47 0 29</a:t>
                </a:r>
                <a:endParaRPr b="0" i="0" sz="1400" u="none" cap="none" strike="noStrike">
                  <a:solidFill>
                    <a:srgbClr val="000000"/>
                  </a:solidFill>
                  <a:latin typeface="Arial"/>
                  <a:ea typeface="Arial"/>
                  <a:cs typeface="Arial"/>
                  <a:sym typeface="Arial"/>
                </a:endParaRPr>
              </a:p>
            </p:txBody>
          </p:sp>
        </p:grpSp>
        <p:sp>
          <p:nvSpPr>
            <p:cNvPr id="103" name="Google Shape;103;p49"/>
            <p:cNvSpPr txBox="1"/>
            <p:nvPr/>
          </p:nvSpPr>
          <p:spPr>
            <a:xfrm>
              <a:off x="6305121" y="5430319"/>
              <a:ext cx="1320036" cy="599399"/>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000000"/>
                </a:buClr>
                <a:buSzPts val="800"/>
                <a:buFont typeface="Montserrat"/>
                <a:buNone/>
              </a:pPr>
              <a:r>
                <a:rPr b="0" i="0" lang="en-US" sz="800" u="none" cap="none" strike="noStrike">
                  <a:solidFill>
                    <a:srgbClr val="000000"/>
                  </a:solidFill>
                  <a:latin typeface="Montserrat"/>
                  <a:ea typeface="Montserrat"/>
                  <a:cs typeface="Montserrat"/>
                  <a:sym typeface="Montserrat"/>
                </a:rPr>
                <a:t>Дод. 3</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800"/>
                <a:buFont typeface="Montserrat"/>
                <a:buNone/>
              </a:pPr>
              <a:r>
                <a:rPr b="0" i="0" lang="en-US" sz="800" u="none" cap="none" strike="noStrike">
                  <a:solidFill>
                    <a:srgbClr val="000000"/>
                  </a:solidFill>
                  <a:latin typeface="Montserrat"/>
                  <a:ea typeface="Montserrat"/>
                  <a:cs typeface="Montserrat"/>
                  <a:sym typeface="Montserrat"/>
                </a:rPr>
                <a:t>Третій додатковий колір для графіків</a:t>
              </a:r>
              <a:endParaRPr b="0" i="0" sz="1400" u="none" cap="none" strike="noStrike">
                <a:solidFill>
                  <a:srgbClr val="000000"/>
                </a:solidFill>
                <a:latin typeface="Arial"/>
                <a:ea typeface="Arial"/>
                <a:cs typeface="Arial"/>
                <a:sym typeface="Arial"/>
              </a:endParaRPr>
            </a:p>
          </p:txBody>
        </p:sp>
      </p:grpSp>
      <p:grpSp>
        <p:nvGrpSpPr>
          <p:cNvPr id="104" name="Google Shape;104;p49"/>
          <p:cNvGrpSpPr/>
          <p:nvPr/>
        </p:nvGrpSpPr>
        <p:grpSpPr>
          <a:xfrm>
            <a:off x="8061872" y="4533625"/>
            <a:ext cx="1320036" cy="1628257"/>
            <a:chOff x="7826577" y="4633016"/>
            <a:chExt cx="1320036" cy="1628257"/>
          </a:xfrm>
        </p:grpSpPr>
        <p:grpSp>
          <p:nvGrpSpPr>
            <p:cNvPr id="105" name="Google Shape;105;p49"/>
            <p:cNvGrpSpPr/>
            <p:nvPr/>
          </p:nvGrpSpPr>
          <p:grpSpPr>
            <a:xfrm>
              <a:off x="8162590" y="4633016"/>
              <a:ext cx="648008" cy="648008"/>
              <a:chOff x="-1" y="-1"/>
              <a:chExt cx="648006" cy="648006"/>
            </a:xfrm>
          </p:grpSpPr>
          <p:sp>
            <p:nvSpPr>
              <p:cNvPr id="106" name="Google Shape;106;p49"/>
              <p:cNvSpPr/>
              <p:nvPr/>
            </p:nvSpPr>
            <p:spPr>
              <a:xfrm>
                <a:off x="-1" y="-1"/>
                <a:ext cx="648006" cy="648006"/>
              </a:xfrm>
              <a:prstGeom prst="ellipse">
                <a:avLst/>
              </a:prstGeom>
              <a:solidFill>
                <a:schemeClr val="accent5"/>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07" name="Google Shape;107;p49"/>
              <p:cNvSpPr txBox="1"/>
              <p:nvPr/>
            </p:nvSpPr>
            <p:spPr>
              <a:xfrm>
                <a:off x="94897" y="231667"/>
                <a:ext cx="458210" cy="184665"/>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600"/>
                  <a:buFont typeface="Montserrat"/>
                  <a:buNone/>
                </a:pPr>
                <a:r>
                  <a:rPr b="0" i="0" lang="en-US" sz="600" u="none" cap="none" strike="noStrike">
                    <a:solidFill>
                      <a:srgbClr val="FFFFFF"/>
                    </a:solidFill>
                    <a:latin typeface="Montserrat"/>
                    <a:ea typeface="Montserrat"/>
                    <a:cs typeface="Montserrat"/>
                    <a:sym typeface="Montserrat"/>
                  </a:rPr>
                  <a:t>RGB: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FFFFFF"/>
                  </a:buClr>
                  <a:buSzPts val="600"/>
                  <a:buFont typeface="Montserrat"/>
                  <a:buNone/>
                </a:pPr>
                <a:r>
                  <a:rPr b="0" i="0" lang="en-US" sz="600" u="none" cap="none" strike="noStrike">
                    <a:solidFill>
                      <a:srgbClr val="FFFFFF"/>
                    </a:solidFill>
                    <a:latin typeface="Montserrat"/>
                    <a:ea typeface="Montserrat"/>
                    <a:cs typeface="Montserrat"/>
                    <a:sym typeface="Montserrat"/>
                  </a:rPr>
                  <a:t>192 50 33</a:t>
                </a:r>
                <a:endParaRPr b="0" i="0" sz="1400" u="none" cap="none" strike="noStrike">
                  <a:solidFill>
                    <a:srgbClr val="000000"/>
                  </a:solidFill>
                  <a:latin typeface="Arial"/>
                  <a:ea typeface="Arial"/>
                  <a:cs typeface="Arial"/>
                  <a:sym typeface="Arial"/>
                </a:endParaRPr>
              </a:p>
            </p:txBody>
          </p:sp>
        </p:grpSp>
        <p:sp>
          <p:nvSpPr>
            <p:cNvPr id="108" name="Google Shape;108;p49"/>
            <p:cNvSpPr txBox="1"/>
            <p:nvPr/>
          </p:nvSpPr>
          <p:spPr>
            <a:xfrm>
              <a:off x="7826577" y="5430319"/>
              <a:ext cx="1320036" cy="830954"/>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000000"/>
                </a:buClr>
                <a:buSzPts val="800"/>
                <a:buFont typeface="Montserrat"/>
                <a:buNone/>
              </a:pPr>
              <a:r>
                <a:rPr b="0" i="0" lang="en-US" sz="800" u="none" cap="none" strike="noStrike">
                  <a:solidFill>
                    <a:srgbClr val="000000"/>
                  </a:solidFill>
                  <a:latin typeface="Montserrat"/>
                  <a:ea typeface="Montserrat"/>
                  <a:cs typeface="Montserrat"/>
                  <a:sym typeface="Montserrat"/>
                </a:rPr>
                <a:t>Негатив</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800"/>
                <a:buFont typeface="Montserrat"/>
                <a:buNone/>
              </a:pPr>
              <a:r>
                <a:rPr b="0" i="0" lang="en-US" sz="800" u="none" cap="none" strike="noStrike">
                  <a:solidFill>
                    <a:srgbClr val="000000"/>
                  </a:solidFill>
                  <a:latin typeface="Montserrat"/>
                  <a:ea typeface="Montserrat"/>
                  <a:cs typeface="Montserrat"/>
                  <a:sym typeface="Montserrat"/>
                </a:rPr>
                <a:t>Колір для</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Montserrat"/>
                <a:buNone/>
              </a:pPr>
              <a:r>
                <a:rPr b="0" i="0" lang="en-US" sz="800" u="none" cap="none" strike="noStrike">
                  <a:solidFill>
                    <a:srgbClr val="000000"/>
                  </a:solidFill>
                  <a:latin typeface="Montserrat"/>
                  <a:ea typeface="Montserrat"/>
                  <a:cs typeface="Montserrat"/>
                  <a:sym typeface="Montserrat"/>
                </a:rPr>
                <a:t>виділення негативного або, конфіденційного</a:t>
              </a:r>
              <a:endParaRPr b="0" i="0" sz="1400" u="none" cap="none" strike="noStrike">
                <a:solidFill>
                  <a:srgbClr val="000000"/>
                </a:solidFill>
                <a:latin typeface="Arial"/>
                <a:ea typeface="Arial"/>
                <a:cs typeface="Arial"/>
                <a:sym typeface="Arial"/>
              </a:endParaRPr>
            </a:p>
          </p:txBody>
        </p:sp>
      </p:grpSp>
      <p:grpSp>
        <p:nvGrpSpPr>
          <p:cNvPr id="109" name="Google Shape;109;p49"/>
          <p:cNvGrpSpPr/>
          <p:nvPr/>
        </p:nvGrpSpPr>
        <p:grpSpPr>
          <a:xfrm>
            <a:off x="9329701" y="4533625"/>
            <a:ext cx="1320036" cy="1505147"/>
            <a:chOff x="9309536" y="4633016"/>
            <a:chExt cx="1320036" cy="1505147"/>
          </a:xfrm>
        </p:grpSpPr>
        <p:grpSp>
          <p:nvGrpSpPr>
            <p:cNvPr id="110" name="Google Shape;110;p49"/>
            <p:cNvGrpSpPr/>
            <p:nvPr/>
          </p:nvGrpSpPr>
          <p:grpSpPr>
            <a:xfrm>
              <a:off x="9645548" y="4633016"/>
              <a:ext cx="648008" cy="648008"/>
              <a:chOff x="-1" y="-1"/>
              <a:chExt cx="648006" cy="648006"/>
            </a:xfrm>
          </p:grpSpPr>
          <p:sp>
            <p:nvSpPr>
              <p:cNvPr id="111" name="Google Shape;111;p49"/>
              <p:cNvSpPr/>
              <p:nvPr/>
            </p:nvSpPr>
            <p:spPr>
              <a:xfrm>
                <a:off x="-1" y="-1"/>
                <a:ext cx="648006" cy="648006"/>
              </a:xfrm>
              <a:prstGeom prst="ellipse">
                <a:avLst/>
              </a:prstGeom>
              <a:solidFill>
                <a:schemeClr val="accent6"/>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12" name="Google Shape;112;p49"/>
              <p:cNvSpPr txBox="1"/>
              <p:nvPr/>
            </p:nvSpPr>
            <p:spPr>
              <a:xfrm>
                <a:off x="94897" y="231667"/>
                <a:ext cx="458210" cy="184665"/>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600"/>
                  <a:buFont typeface="Montserrat"/>
                  <a:buNone/>
                </a:pPr>
                <a:r>
                  <a:rPr b="0" i="0" lang="en-US" sz="600" u="none" cap="none" strike="noStrike">
                    <a:solidFill>
                      <a:srgbClr val="000000"/>
                    </a:solidFill>
                    <a:latin typeface="Montserrat"/>
                    <a:ea typeface="Montserrat"/>
                    <a:cs typeface="Montserrat"/>
                    <a:sym typeface="Montserrat"/>
                  </a:rPr>
                  <a:t>RGB: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600"/>
                  <a:buFont typeface="Montserrat"/>
                  <a:buNone/>
                </a:pPr>
                <a:r>
                  <a:rPr b="0" i="0" lang="en-US" sz="600" u="none" cap="none" strike="noStrike">
                    <a:solidFill>
                      <a:srgbClr val="000000"/>
                    </a:solidFill>
                    <a:latin typeface="Montserrat"/>
                    <a:ea typeface="Montserrat"/>
                    <a:cs typeface="Montserrat"/>
                    <a:sym typeface="Montserrat"/>
                  </a:rPr>
                  <a:t>183 239 172</a:t>
                </a:r>
                <a:endParaRPr b="0" i="0" sz="1400" u="none" cap="none" strike="noStrike">
                  <a:solidFill>
                    <a:srgbClr val="000000"/>
                  </a:solidFill>
                  <a:latin typeface="Arial"/>
                  <a:ea typeface="Arial"/>
                  <a:cs typeface="Arial"/>
                  <a:sym typeface="Arial"/>
                </a:endParaRPr>
              </a:p>
            </p:txBody>
          </p:sp>
        </p:grpSp>
        <p:sp>
          <p:nvSpPr>
            <p:cNvPr id="113" name="Google Shape;113;p49"/>
            <p:cNvSpPr txBox="1"/>
            <p:nvPr/>
          </p:nvSpPr>
          <p:spPr>
            <a:xfrm>
              <a:off x="9309536" y="5430319"/>
              <a:ext cx="1320036" cy="707844"/>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000000"/>
                </a:buClr>
                <a:buSzPts val="800"/>
                <a:buFont typeface="Montserrat"/>
                <a:buNone/>
              </a:pPr>
              <a:r>
                <a:rPr b="0" i="0" lang="en-US" sz="800" u="none" cap="none" strike="noStrike">
                  <a:solidFill>
                    <a:srgbClr val="000000"/>
                  </a:solidFill>
                  <a:latin typeface="Montserrat"/>
                  <a:ea typeface="Montserrat"/>
                  <a:cs typeface="Montserrat"/>
                  <a:sym typeface="Montserrat"/>
                </a:rPr>
                <a:t>Дод. 4</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800"/>
                <a:buFont typeface="Montserrat"/>
                <a:buNone/>
              </a:pPr>
              <a:r>
                <a:rPr b="0" i="0" lang="en-US" sz="800" u="none" cap="none" strike="noStrike">
                  <a:solidFill>
                    <a:srgbClr val="000000"/>
                  </a:solidFill>
                  <a:latin typeface="Montserrat"/>
                  <a:ea typeface="Montserrat"/>
                  <a:cs typeface="Montserrat"/>
                  <a:sym typeface="Montserrat"/>
                </a:rPr>
                <a:t>Колір для</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Montserrat"/>
                <a:buNone/>
              </a:pPr>
              <a:r>
                <a:rPr b="0" i="0" lang="en-US" sz="800" u="none" cap="none" strike="noStrike">
                  <a:solidFill>
                    <a:srgbClr val="000000"/>
                  </a:solidFill>
                  <a:latin typeface="Montserrat"/>
                  <a:ea typeface="Montserrat"/>
                  <a:cs typeface="Montserrat"/>
                  <a:sym typeface="Montserrat"/>
                </a:rPr>
                <a:t>виділення позитивного</a:t>
              </a:r>
              <a:endParaRPr b="0" i="0" sz="1400" u="none" cap="none" strike="noStrike">
                <a:solidFill>
                  <a:srgbClr val="000000"/>
                </a:solidFill>
                <a:latin typeface="Arial"/>
                <a:ea typeface="Arial"/>
                <a:cs typeface="Arial"/>
                <a:sym typeface="Arial"/>
              </a:endParaRPr>
            </a:p>
          </p:txBody>
        </p:sp>
      </p:grpSp>
      <p:grpSp>
        <p:nvGrpSpPr>
          <p:cNvPr id="114" name="Google Shape;114;p49"/>
          <p:cNvGrpSpPr/>
          <p:nvPr/>
        </p:nvGrpSpPr>
        <p:grpSpPr>
          <a:xfrm>
            <a:off x="10607467" y="4527311"/>
            <a:ext cx="1320036" cy="1382931"/>
            <a:chOff x="10607467" y="4626702"/>
            <a:chExt cx="1320036" cy="1382931"/>
          </a:xfrm>
        </p:grpSpPr>
        <p:grpSp>
          <p:nvGrpSpPr>
            <p:cNvPr id="115" name="Google Shape;115;p49"/>
            <p:cNvGrpSpPr/>
            <p:nvPr/>
          </p:nvGrpSpPr>
          <p:grpSpPr>
            <a:xfrm>
              <a:off x="10943479" y="4626702"/>
              <a:ext cx="648008" cy="648008"/>
              <a:chOff x="-1" y="-1"/>
              <a:chExt cx="648006" cy="648006"/>
            </a:xfrm>
          </p:grpSpPr>
          <p:sp>
            <p:nvSpPr>
              <p:cNvPr id="116" name="Google Shape;116;p49"/>
              <p:cNvSpPr/>
              <p:nvPr/>
            </p:nvSpPr>
            <p:spPr>
              <a:xfrm>
                <a:off x="-1" y="-1"/>
                <a:ext cx="648006" cy="648006"/>
              </a:xfrm>
              <a:prstGeom prst="ellipse">
                <a:avLst/>
              </a:prstGeom>
              <a:solidFill>
                <a:schemeClr val="accent3"/>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000000"/>
                  </a:buClr>
                  <a:buSzPts val="1600"/>
                  <a:buFont typeface="Montserrat"/>
                  <a:buNone/>
                </a:pPr>
                <a:r>
                  <a:t/>
                </a:r>
                <a:endParaRPr b="0" i="0" sz="1600" u="none" cap="none" strike="noStrike">
                  <a:solidFill>
                    <a:schemeClr val="lt2"/>
                  </a:solidFill>
                  <a:latin typeface="Montserrat"/>
                  <a:ea typeface="Montserrat"/>
                  <a:cs typeface="Montserrat"/>
                  <a:sym typeface="Montserrat"/>
                </a:endParaRPr>
              </a:p>
            </p:txBody>
          </p:sp>
          <p:sp>
            <p:nvSpPr>
              <p:cNvPr id="117" name="Google Shape;117;p49"/>
              <p:cNvSpPr txBox="1"/>
              <p:nvPr/>
            </p:nvSpPr>
            <p:spPr>
              <a:xfrm>
                <a:off x="94897" y="231667"/>
                <a:ext cx="458210" cy="184665"/>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chemeClr val="lt2"/>
                  </a:buClr>
                  <a:buSzPts val="600"/>
                  <a:buFont typeface="Montserrat"/>
                  <a:buNone/>
                </a:pPr>
                <a:r>
                  <a:rPr b="0" i="0" lang="en-US" sz="600" u="none" cap="none" strike="noStrike">
                    <a:solidFill>
                      <a:schemeClr val="lt2"/>
                    </a:solidFill>
                    <a:latin typeface="Montserrat"/>
                    <a:ea typeface="Montserrat"/>
                    <a:cs typeface="Montserrat"/>
                    <a:sym typeface="Montserrat"/>
                  </a:rPr>
                  <a:t>RGB: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lt2"/>
                  </a:buClr>
                  <a:buSzPts val="600"/>
                  <a:buFont typeface="Montserrat"/>
                  <a:buNone/>
                </a:pPr>
                <a:r>
                  <a:rPr b="0" i="0" lang="en-US" sz="600" u="none" cap="none" strike="noStrike">
                    <a:solidFill>
                      <a:schemeClr val="lt2"/>
                    </a:solidFill>
                    <a:latin typeface="Montserrat"/>
                    <a:ea typeface="Montserrat"/>
                    <a:cs typeface="Montserrat"/>
                    <a:sym typeface="Montserrat"/>
                  </a:rPr>
                  <a:t>36 142 165</a:t>
                </a:r>
                <a:endParaRPr b="0" i="0" sz="1400" u="none" cap="none" strike="noStrike">
                  <a:solidFill>
                    <a:srgbClr val="000000"/>
                  </a:solidFill>
                  <a:latin typeface="Arial"/>
                  <a:ea typeface="Arial"/>
                  <a:cs typeface="Arial"/>
                  <a:sym typeface="Arial"/>
                </a:endParaRPr>
              </a:p>
            </p:txBody>
          </p:sp>
        </p:grpSp>
        <p:sp>
          <p:nvSpPr>
            <p:cNvPr id="118" name="Google Shape;118;p49"/>
            <p:cNvSpPr txBox="1"/>
            <p:nvPr/>
          </p:nvSpPr>
          <p:spPr>
            <a:xfrm>
              <a:off x="10607467" y="5410234"/>
              <a:ext cx="1320036" cy="599399"/>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000000"/>
                </a:buClr>
                <a:buSzPts val="800"/>
                <a:buFont typeface="Montserrat"/>
                <a:buNone/>
              </a:pPr>
              <a:r>
                <a:rPr b="0" i="0" lang="en-US" sz="800" u="none" cap="none" strike="noStrike">
                  <a:solidFill>
                    <a:srgbClr val="000000"/>
                  </a:solidFill>
                  <a:latin typeface="Montserrat"/>
                  <a:ea typeface="Montserrat"/>
                  <a:cs typeface="Montserrat"/>
                  <a:sym typeface="Montserrat"/>
                </a:rPr>
                <a:t>Дод. 2</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800"/>
                <a:buFont typeface="Montserrat"/>
                <a:buNone/>
              </a:pPr>
              <a:r>
                <a:rPr b="0" i="0" lang="en-US" sz="800" u="none" cap="none" strike="noStrike">
                  <a:solidFill>
                    <a:srgbClr val="000000"/>
                  </a:solidFill>
                  <a:latin typeface="Montserrat"/>
                  <a:ea typeface="Montserrat"/>
                  <a:cs typeface="Montserrat"/>
                  <a:sym typeface="Montserrat"/>
                </a:rPr>
                <a:t>Другий додатковий колір для графіків</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Перебивка 2">
  <p:cSld name="Перебивка 2">
    <p:spTree>
      <p:nvGrpSpPr>
        <p:cNvPr id="119" name="Shape 119"/>
        <p:cNvGrpSpPr/>
        <p:nvPr/>
      </p:nvGrpSpPr>
      <p:grpSpPr>
        <a:xfrm>
          <a:off x="0" y="0"/>
          <a:ext cx="0" cy="0"/>
          <a:chOff x="0" y="0"/>
          <a:chExt cx="0" cy="0"/>
        </a:xfrm>
      </p:grpSpPr>
      <p:sp>
        <p:nvSpPr>
          <p:cNvPr id="120" name="Google Shape;120;p50"/>
          <p:cNvSpPr/>
          <p:nvPr/>
        </p:nvSpPr>
        <p:spPr>
          <a:xfrm>
            <a:off x="2587026" y="-3"/>
            <a:ext cx="1826930" cy="3806694"/>
          </a:xfrm>
          <a:prstGeom prst="rect">
            <a:avLst/>
          </a:prstGeom>
          <a:solidFill>
            <a:srgbClr val="FFDF25"/>
          </a:solidFill>
          <a:ln>
            <a:noFill/>
          </a:ln>
        </p:spPr>
        <p:txBody>
          <a:bodyPr anchorCtr="0" anchor="b" bIns="45700" lIns="45700" spcFirstLastPara="1" rIns="45700" wrap="square" tIns="45700">
            <a:noAutofit/>
          </a:bodyPr>
          <a:lstStyle/>
          <a:p>
            <a:pPr indent="0" lvl="0" marL="0" marR="0" rtl="0" algn="ctr">
              <a:lnSpc>
                <a:spcPct val="100000"/>
              </a:lnSpc>
              <a:spcBef>
                <a:spcPts val="0"/>
              </a:spcBef>
              <a:spcAft>
                <a:spcPts val="0"/>
              </a:spcAft>
              <a:buClr>
                <a:srgbClr val="191919"/>
              </a:buClr>
              <a:buSzPts val="1600"/>
              <a:buFont typeface="Montserrat Black"/>
              <a:buNone/>
            </a:pPr>
            <a:r>
              <a:t/>
            </a:r>
            <a:endParaRPr b="0" i="0" sz="1600" u="none" cap="none" strike="noStrike">
              <a:solidFill>
                <a:srgbClr val="000000"/>
              </a:solidFill>
              <a:latin typeface="Montserrat"/>
              <a:ea typeface="Montserrat"/>
              <a:cs typeface="Montserrat"/>
              <a:sym typeface="Montserrat"/>
            </a:endParaRPr>
          </a:p>
        </p:txBody>
      </p:sp>
      <p:grpSp>
        <p:nvGrpSpPr>
          <p:cNvPr id="121" name="Google Shape;121;p50"/>
          <p:cNvGrpSpPr/>
          <p:nvPr/>
        </p:nvGrpSpPr>
        <p:grpSpPr>
          <a:xfrm>
            <a:off x="6666970" y="4822460"/>
            <a:ext cx="1085334" cy="1133284"/>
            <a:chOff x="-1" y="-1"/>
            <a:chExt cx="1085333" cy="1133283"/>
          </a:xfrm>
        </p:grpSpPr>
        <p:sp>
          <p:nvSpPr>
            <p:cNvPr id="122" name="Google Shape;122;p50"/>
            <p:cNvSpPr/>
            <p:nvPr/>
          </p:nvSpPr>
          <p:spPr>
            <a:xfrm rot="441751">
              <a:off x="61276" y="57490"/>
              <a:ext cx="962779" cy="1018302"/>
            </a:xfrm>
            <a:custGeom>
              <a:rect b="b" l="l" r="r" t="t"/>
              <a:pathLst>
                <a:path extrusionOk="0" h="21600" w="21600">
                  <a:moveTo>
                    <a:pt x="5751" y="0"/>
                  </a:moveTo>
                  <a:lnTo>
                    <a:pt x="2151" y="3125"/>
                  </a:lnTo>
                  <a:cubicBezTo>
                    <a:pt x="2921" y="4110"/>
                    <a:pt x="3667" y="5095"/>
                    <a:pt x="4324" y="6079"/>
                  </a:cubicBezTo>
                  <a:cubicBezTo>
                    <a:pt x="5456" y="7492"/>
                    <a:pt x="6498" y="8926"/>
                    <a:pt x="7540" y="10275"/>
                  </a:cubicBezTo>
                  <a:cubicBezTo>
                    <a:pt x="4890" y="12138"/>
                    <a:pt x="2264" y="14108"/>
                    <a:pt x="0" y="16163"/>
                  </a:cubicBezTo>
                  <a:lnTo>
                    <a:pt x="2921" y="19716"/>
                  </a:lnTo>
                  <a:cubicBezTo>
                    <a:pt x="5094" y="17768"/>
                    <a:pt x="7721" y="15884"/>
                    <a:pt x="10460" y="14022"/>
                  </a:cubicBezTo>
                  <a:cubicBezTo>
                    <a:pt x="12544" y="16591"/>
                    <a:pt x="14807" y="19095"/>
                    <a:pt x="17343" y="21600"/>
                  </a:cubicBezTo>
                  <a:lnTo>
                    <a:pt x="20468" y="17939"/>
                  </a:lnTo>
                  <a:cubicBezTo>
                    <a:pt x="18204" y="15799"/>
                    <a:pt x="16211" y="13572"/>
                    <a:pt x="14422" y="11346"/>
                  </a:cubicBezTo>
                  <a:cubicBezTo>
                    <a:pt x="16868" y="9633"/>
                    <a:pt x="19426" y="7856"/>
                    <a:pt x="21600" y="6079"/>
                  </a:cubicBezTo>
                  <a:lnTo>
                    <a:pt x="18860" y="2333"/>
                  </a:lnTo>
                  <a:cubicBezTo>
                    <a:pt x="16687" y="4110"/>
                    <a:pt x="14150" y="5801"/>
                    <a:pt x="11502" y="7685"/>
                  </a:cubicBezTo>
                  <a:cubicBezTo>
                    <a:pt x="10279" y="6165"/>
                    <a:pt x="9147" y="4560"/>
                    <a:pt x="7925" y="2954"/>
                  </a:cubicBezTo>
                  <a:cubicBezTo>
                    <a:pt x="7245" y="1969"/>
                    <a:pt x="6498" y="985"/>
                    <a:pt x="5751" y="0"/>
                  </a:cubicBezTo>
                  <a:close/>
                </a:path>
              </a:pathLst>
            </a:custGeom>
            <a:solidFill>
              <a:srgbClr val="FFCA33"/>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23" name="Google Shape;123;p50"/>
            <p:cNvSpPr/>
            <p:nvPr/>
          </p:nvSpPr>
          <p:spPr>
            <a:xfrm rot="441751">
              <a:off x="586718" y="410908"/>
              <a:ext cx="143321" cy="189718"/>
            </a:xfrm>
            <a:custGeom>
              <a:rect b="b" l="l" r="r" t="t"/>
              <a:pathLst>
                <a:path extrusionOk="0" h="21600" w="21600">
                  <a:moveTo>
                    <a:pt x="2586" y="0"/>
                  </a:moveTo>
                  <a:cubicBezTo>
                    <a:pt x="1981" y="457"/>
                    <a:pt x="1222" y="919"/>
                    <a:pt x="0" y="919"/>
                  </a:cubicBezTo>
                  <a:cubicBezTo>
                    <a:pt x="1981" y="3333"/>
                    <a:pt x="3807" y="5287"/>
                    <a:pt x="6393" y="7697"/>
                  </a:cubicBezTo>
                  <a:cubicBezTo>
                    <a:pt x="8825" y="10569"/>
                    <a:pt x="10800" y="13441"/>
                    <a:pt x="13386" y="15856"/>
                  </a:cubicBezTo>
                  <a:cubicBezTo>
                    <a:pt x="13997" y="16775"/>
                    <a:pt x="14602" y="17236"/>
                    <a:pt x="15212" y="17693"/>
                  </a:cubicBezTo>
                  <a:lnTo>
                    <a:pt x="15823" y="18155"/>
                  </a:lnTo>
                  <a:cubicBezTo>
                    <a:pt x="17188" y="19189"/>
                    <a:pt x="17798" y="20108"/>
                    <a:pt x="19014" y="21026"/>
                  </a:cubicBezTo>
                  <a:lnTo>
                    <a:pt x="19014" y="21600"/>
                  </a:lnTo>
                  <a:lnTo>
                    <a:pt x="21600" y="19647"/>
                  </a:lnTo>
                  <a:cubicBezTo>
                    <a:pt x="20230" y="18728"/>
                    <a:pt x="19014" y="17693"/>
                    <a:pt x="17798" y="16318"/>
                  </a:cubicBezTo>
                  <a:cubicBezTo>
                    <a:pt x="15212" y="13441"/>
                    <a:pt x="12627" y="10569"/>
                    <a:pt x="10195" y="7697"/>
                  </a:cubicBezTo>
                  <a:cubicBezTo>
                    <a:pt x="7609" y="5287"/>
                    <a:pt x="5023" y="2872"/>
                    <a:pt x="2586"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24" name="Google Shape;124;p50"/>
            <p:cNvSpPr/>
            <p:nvPr/>
          </p:nvSpPr>
          <p:spPr>
            <a:xfrm rot="441751">
              <a:off x="366091" y="93696"/>
              <a:ext cx="437002" cy="588349"/>
            </a:xfrm>
            <a:custGeom>
              <a:rect b="b" l="l" r="r" t="t"/>
              <a:pathLst>
                <a:path extrusionOk="0" h="21600" w="21600">
                  <a:moveTo>
                    <a:pt x="0" y="0"/>
                  </a:moveTo>
                  <a:lnTo>
                    <a:pt x="0" y="147"/>
                  </a:lnTo>
                  <a:cubicBezTo>
                    <a:pt x="798" y="1073"/>
                    <a:pt x="1447" y="2148"/>
                    <a:pt x="2044" y="3074"/>
                  </a:cubicBezTo>
                  <a:cubicBezTo>
                    <a:pt x="2892" y="4000"/>
                    <a:pt x="3941" y="4927"/>
                    <a:pt x="4789" y="5854"/>
                  </a:cubicBezTo>
                  <a:cubicBezTo>
                    <a:pt x="5388" y="6780"/>
                    <a:pt x="6236" y="7706"/>
                    <a:pt x="7033" y="8632"/>
                  </a:cubicBezTo>
                  <a:cubicBezTo>
                    <a:pt x="7881" y="9558"/>
                    <a:pt x="8729" y="10633"/>
                    <a:pt x="9527" y="11559"/>
                  </a:cubicBezTo>
                  <a:cubicBezTo>
                    <a:pt x="10375" y="12338"/>
                    <a:pt x="11622" y="13115"/>
                    <a:pt x="12470" y="14041"/>
                  </a:cubicBezTo>
                  <a:cubicBezTo>
                    <a:pt x="12871" y="14524"/>
                    <a:pt x="13269" y="14967"/>
                    <a:pt x="13719" y="15450"/>
                  </a:cubicBezTo>
                  <a:cubicBezTo>
                    <a:pt x="14316" y="15895"/>
                    <a:pt x="14765" y="16191"/>
                    <a:pt x="15164" y="16672"/>
                  </a:cubicBezTo>
                  <a:cubicBezTo>
                    <a:pt x="16212" y="17598"/>
                    <a:pt x="17010" y="18377"/>
                    <a:pt x="18058" y="19303"/>
                  </a:cubicBezTo>
                  <a:cubicBezTo>
                    <a:pt x="19105" y="20082"/>
                    <a:pt x="20153" y="20823"/>
                    <a:pt x="21400" y="21451"/>
                  </a:cubicBezTo>
                  <a:cubicBezTo>
                    <a:pt x="21007" y="21161"/>
                    <a:pt x="20490" y="20777"/>
                    <a:pt x="20153" y="20525"/>
                  </a:cubicBezTo>
                  <a:cubicBezTo>
                    <a:pt x="19953" y="20229"/>
                    <a:pt x="19754" y="20082"/>
                    <a:pt x="19503" y="19895"/>
                  </a:cubicBezTo>
                  <a:cubicBezTo>
                    <a:pt x="18906" y="19452"/>
                    <a:pt x="18507" y="18969"/>
                    <a:pt x="18256" y="18524"/>
                  </a:cubicBezTo>
                  <a:cubicBezTo>
                    <a:pt x="18058" y="18524"/>
                    <a:pt x="17858" y="18377"/>
                    <a:pt x="17858" y="18228"/>
                  </a:cubicBezTo>
                  <a:lnTo>
                    <a:pt x="17858" y="18043"/>
                  </a:lnTo>
                  <a:cubicBezTo>
                    <a:pt x="17459" y="17747"/>
                    <a:pt x="17010" y="17451"/>
                    <a:pt x="16611" y="16968"/>
                  </a:cubicBezTo>
                  <a:cubicBezTo>
                    <a:pt x="15763" y="16191"/>
                    <a:pt x="14765" y="15450"/>
                    <a:pt x="13719" y="14671"/>
                  </a:cubicBezTo>
                  <a:cubicBezTo>
                    <a:pt x="12871" y="13745"/>
                    <a:pt x="12022" y="12819"/>
                    <a:pt x="11223" y="11893"/>
                  </a:cubicBezTo>
                  <a:cubicBezTo>
                    <a:pt x="10177" y="10967"/>
                    <a:pt x="9128" y="10188"/>
                    <a:pt x="8082" y="9262"/>
                  </a:cubicBezTo>
                  <a:cubicBezTo>
                    <a:pt x="7282" y="8336"/>
                    <a:pt x="6635" y="7410"/>
                    <a:pt x="5787" y="6484"/>
                  </a:cubicBezTo>
                  <a:lnTo>
                    <a:pt x="4339" y="4779"/>
                  </a:lnTo>
                  <a:lnTo>
                    <a:pt x="3093" y="3223"/>
                  </a:lnTo>
                  <a:lnTo>
                    <a:pt x="2295" y="2482"/>
                  </a:lnTo>
                  <a:cubicBezTo>
                    <a:pt x="1646" y="1703"/>
                    <a:pt x="798" y="926"/>
                    <a:pt x="0" y="0"/>
                  </a:cubicBezTo>
                  <a:close/>
                  <a:moveTo>
                    <a:pt x="21400" y="21451"/>
                  </a:moveTo>
                  <a:cubicBezTo>
                    <a:pt x="21400" y="21600"/>
                    <a:pt x="21400" y="21600"/>
                    <a:pt x="21600" y="21600"/>
                  </a:cubicBezTo>
                  <a:cubicBezTo>
                    <a:pt x="21538" y="21554"/>
                    <a:pt x="21471" y="21505"/>
                    <a:pt x="21400" y="21451"/>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25" name="Google Shape;125;p50"/>
            <p:cNvSpPr/>
            <p:nvPr/>
          </p:nvSpPr>
          <p:spPr>
            <a:xfrm rot="441751">
              <a:off x="677675" y="571057"/>
              <a:ext cx="25227" cy="29280"/>
            </a:xfrm>
            <a:custGeom>
              <a:rect b="b" l="l" r="r" t="t"/>
              <a:pathLst>
                <a:path extrusionOk="0" h="21600" w="21600">
                  <a:moveTo>
                    <a:pt x="0" y="0"/>
                  </a:moveTo>
                  <a:cubicBezTo>
                    <a:pt x="6908" y="9696"/>
                    <a:pt x="14692" y="15648"/>
                    <a:pt x="21600" y="21600"/>
                  </a:cubicBezTo>
                  <a:cubicBezTo>
                    <a:pt x="14692" y="15648"/>
                    <a:pt x="11222" y="9696"/>
                    <a:pt x="3470" y="2990"/>
                  </a:cubicBezTo>
                  <a:lnTo>
                    <a:pt x="0" y="0"/>
                  </a:ln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26" name="Google Shape;126;p50"/>
            <p:cNvSpPr/>
            <p:nvPr/>
          </p:nvSpPr>
          <p:spPr>
            <a:xfrm rot="441751">
              <a:off x="303307" y="183746"/>
              <a:ext cx="605506" cy="729432"/>
            </a:xfrm>
            <a:custGeom>
              <a:rect b="b" l="l" r="r" t="t"/>
              <a:pathLst>
                <a:path extrusionOk="0" h="21600" w="21600">
                  <a:moveTo>
                    <a:pt x="107" y="0"/>
                  </a:moveTo>
                  <a:cubicBezTo>
                    <a:pt x="64" y="0"/>
                    <a:pt x="0" y="54"/>
                    <a:pt x="0" y="54"/>
                  </a:cubicBezTo>
                  <a:cubicBezTo>
                    <a:pt x="0" y="54"/>
                    <a:pt x="143" y="54"/>
                    <a:pt x="143" y="203"/>
                  </a:cubicBezTo>
                  <a:cubicBezTo>
                    <a:pt x="467" y="681"/>
                    <a:pt x="755" y="1070"/>
                    <a:pt x="1044" y="1548"/>
                  </a:cubicBezTo>
                  <a:cubicBezTo>
                    <a:pt x="1512" y="1936"/>
                    <a:pt x="1800" y="2444"/>
                    <a:pt x="2087" y="2803"/>
                  </a:cubicBezTo>
                  <a:cubicBezTo>
                    <a:pt x="2699" y="3670"/>
                    <a:pt x="3599" y="4417"/>
                    <a:pt x="4211" y="5284"/>
                  </a:cubicBezTo>
                  <a:cubicBezTo>
                    <a:pt x="4501" y="5672"/>
                    <a:pt x="4644" y="5911"/>
                    <a:pt x="4788" y="6300"/>
                  </a:cubicBezTo>
                  <a:lnTo>
                    <a:pt x="4968" y="6300"/>
                  </a:lnTo>
                  <a:cubicBezTo>
                    <a:pt x="5544" y="7047"/>
                    <a:pt x="6156" y="7525"/>
                    <a:pt x="6768" y="8271"/>
                  </a:cubicBezTo>
                  <a:cubicBezTo>
                    <a:pt x="7345" y="8900"/>
                    <a:pt x="7957" y="9646"/>
                    <a:pt x="8569" y="10275"/>
                  </a:cubicBezTo>
                  <a:cubicBezTo>
                    <a:pt x="8856" y="10513"/>
                    <a:pt x="9144" y="10902"/>
                    <a:pt x="9468" y="11260"/>
                  </a:cubicBezTo>
                  <a:cubicBezTo>
                    <a:pt x="9612" y="11648"/>
                    <a:pt x="9899" y="12007"/>
                    <a:pt x="10189" y="12277"/>
                  </a:cubicBezTo>
                  <a:cubicBezTo>
                    <a:pt x="10944" y="12903"/>
                    <a:pt x="11701" y="13382"/>
                    <a:pt x="12313" y="14009"/>
                  </a:cubicBezTo>
                  <a:cubicBezTo>
                    <a:pt x="13068" y="14637"/>
                    <a:pt x="13788" y="15264"/>
                    <a:pt x="14400" y="15892"/>
                  </a:cubicBezTo>
                  <a:cubicBezTo>
                    <a:pt x="15157" y="16370"/>
                    <a:pt x="15769" y="17117"/>
                    <a:pt x="16489" y="17625"/>
                  </a:cubicBezTo>
                  <a:cubicBezTo>
                    <a:pt x="17244" y="18253"/>
                    <a:pt x="17856" y="18881"/>
                    <a:pt x="18613" y="19359"/>
                  </a:cubicBezTo>
                  <a:cubicBezTo>
                    <a:pt x="18901" y="19747"/>
                    <a:pt x="19368" y="19986"/>
                    <a:pt x="19656" y="20226"/>
                  </a:cubicBezTo>
                  <a:cubicBezTo>
                    <a:pt x="20088" y="20494"/>
                    <a:pt x="20412" y="20853"/>
                    <a:pt x="20845" y="21122"/>
                  </a:cubicBezTo>
                  <a:cubicBezTo>
                    <a:pt x="20988" y="21242"/>
                    <a:pt x="21312" y="21481"/>
                    <a:pt x="21600" y="21600"/>
                  </a:cubicBezTo>
                  <a:cubicBezTo>
                    <a:pt x="21312" y="21361"/>
                    <a:pt x="20988" y="21242"/>
                    <a:pt x="20700" y="20973"/>
                  </a:cubicBezTo>
                  <a:cubicBezTo>
                    <a:pt x="19800" y="20375"/>
                    <a:pt x="19188" y="19628"/>
                    <a:pt x="18288" y="19000"/>
                  </a:cubicBezTo>
                  <a:cubicBezTo>
                    <a:pt x="17568" y="18373"/>
                    <a:pt x="16812" y="17625"/>
                    <a:pt x="16056" y="16998"/>
                  </a:cubicBezTo>
                  <a:cubicBezTo>
                    <a:pt x="15300" y="16251"/>
                    <a:pt x="14545" y="15623"/>
                    <a:pt x="13788" y="14876"/>
                  </a:cubicBezTo>
                  <a:cubicBezTo>
                    <a:pt x="13068" y="14129"/>
                    <a:pt x="12456" y="13382"/>
                    <a:pt x="11701" y="12635"/>
                  </a:cubicBezTo>
                  <a:cubicBezTo>
                    <a:pt x="11701" y="12515"/>
                    <a:pt x="11556" y="12395"/>
                    <a:pt x="11556" y="12277"/>
                  </a:cubicBezTo>
                  <a:cubicBezTo>
                    <a:pt x="11268" y="12157"/>
                    <a:pt x="11088" y="12007"/>
                    <a:pt x="10944" y="11768"/>
                  </a:cubicBezTo>
                  <a:cubicBezTo>
                    <a:pt x="10656" y="11530"/>
                    <a:pt x="10189" y="11140"/>
                    <a:pt x="9899" y="10902"/>
                  </a:cubicBezTo>
                  <a:cubicBezTo>
                    <a:pt x="9612" y="10513"/>
                    <a:pt x="9287" y="10275"/>
                    <a:pt x="9000" y="9916"/>
                  </a:cubicBezTo>
                  <a:cubicBezTo>
                    <a:pt x="8244" y="9288"/>
                    <a:pt x="7812" y="8661"/>
                    <a:pt x="7200" y="8033"/>
                  </a:cubicBezTo>
                  <a:cubicBezTo>
                    <a:pt x="6588" y="7406"/>
                    <a:pt x="5868" y="6778"/>
                    <a:pt x="5256" y="6031"/>
                  </a:cubicBezTo>
                  <a:cubicBezTo>
                    <a:pt x="4644" y="5433"/>
                    <a:pt x="4068" y="4805"/>
                    <a:pt x="3456" y="4178"/>
                  </a:cubicBezTo>
                  <a:cubicBezTo>
                    <a:pt x="2844" y="3550"/>
                    <a:pt x="2267" y="2803"/>
                    <a:pt x="1800" y="2056"/>
                  </a:cubicBezTo>
                  <a:cubicBezTo>
                    <a:pt x="1188" y="1428"/>
                    <a:pt x="755" y="681"/>
                    <a:pt x="143" y="54"/>
                  </a:cubicBezTo>
                  <a:cubicBezTo>
                    <a:pt x="143" y="13"/>
                    <a:pt x="128" y="0"/>
                    <a:pt x="107"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27" name="Google Shape;127;p50"/>
            <p:cNvSpPr/>
            <p:nvPr/>
          </p:nvSpPr>
          <p:spPr>
            <a:xfrm rot="441751">
              <a:off x="772602" y="991735"/>
              <a:ext cx="12703" cy="12703"/>
            </a:xfrm>
            <a:custGeom>
              <a:rect b="b" l="l" r="r" t="t"/>
              <a:pathLst>
                <a:path extrusionOk="0" h="21600" w="21600">
                  <a:moveTo>
                    <a:pt x="0" y="0"/>
                  </a:moveTo>
                  <a:cubicBezTo>
                    <a:pt x="0" y="11970"/>
                    <a:pt x="7222" y="11970"/>
                    <a:pt x="14378" y="21600"/>
                  </a:cubicBezTo>
                  <a:lnTo>
                    <a:pt x="21600" y="11970"/>
                  </a:lnTo>
                  <a:lnTo>
                    <a:pt x="7222" y="11970"/>
                  </a:lnTo>
                  <a:lnTo>
                    <a:pt x="0" y="0"/>
                  </a:ln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28" name="Google Shape;128;p50"/>
            <p:cNvSpPr/>
            <p:nvPr/>
          </p:nvSpPr>
          <p:spPr>
            <a:xfrm rot="441751">
              <a:off x="186395" y="161339"/>
              <a:ext cx="589372" cy="739734"/>
            </a:xfrm>
            <a:custGeom>
              <a:rect b="b" l="l" r="r" t="t"/>
              <a:pathLst>
                <a:path extrusionOk="0" h="21600" w="21600">
                  <a:moveTo>
                    <a:pt x="185" y="0"/>
                  </a:moveTo>
                  <a:lnTo>
                    <a:pt x="0" y="117"/>
                  </a:lnTo>
                  <a:cubicBezTo>
                    <a:pt x="185" y="972"/>
                    <a:pt x="1258" y="1473"/>
                    <a:pt x="1702" y="2210"/>
                  </a:cubicBezTo>
                  <a:cubicBezTo>
                    <a:pt x="2331" y="2946"/>
                    <a:pt x="2959" y="3801"/>
                    <a:pt x="3551" y="4538"/>
                  </a:cubicBezTo>
                  <a:cubicBezTo>
                    <a:pt x="4180" y="5393"/>
                    <a:pt x="4957" y="6276"/>
                    <a:pt x="5548" y="7013"/>
                  </a:cubicBezTo>
                  <a:cubicBezTo>
                    <a:pt x="6326" y="7868"/>
                    <a:pt x="6806" y="8840"/>
                    <a:pt x="7397" y="9695"/>
                  </a:cubicBezTo>
                  <a:cubicBezTo>
                    <a:pt x="7879" y="10077"/>
                    <a:pt x="8174" y="10431"/>
                    <a:pt x="8655" y="10932"/>
                  </a:cubicBezTo>
                  <a:cubicBezTo>
                    <a:pt x="8952" y="11286"/>
                    <a:pt x="9432" y="11669"/>
                    <a:pt x="9728" y="12023"/>
                  </a:cubicBezTo>
                  <a:cubicBezTo>
                    <a:pt x="10172" y="12524"/>
                    <a:pt x="10505" y="12906"/>
                    <a:pt x="10948" y="13260"/>
                  </a:cubicBezTo>
                  <a:cubicBezTo>
                    <a:pt x="11429" y="13644"/>
                    <a:pt x="11725" y="13997"/>
                    <a:pt x="12205" y="14380"/>
                  </a:cubicBezTo>
                  <a:cubicBezTo>
                    <a:pt x="12650" y="14852"/>
                    <a:pt x="12945" y="15234"/>
                    <a:pt x="13278" y="15706"/>
                  </a:cubicBezTo>
                  <a:cubicBezTo>
                    <a:pt x="13723" y="16089"/>
                    <a:pt x="14056" y="16590"/>
                    <a:pt x="14499" y="16826"/>
                  </a:cubicBezTo>
                  <a:cubicBezTo>
                    <a:pt x="14980" y="17180"/>
                    <a:pt x="15424" y="17562"/>
                    <a:pt x="15720" y="17916"/>
                  </a:cubicBezTo>
                  <a:lnTo>
                    <a:pt x="17125" y="19036"/>
                  </a:lnTo>
                  <a:cubicBezTo>
                    <a:pt x="17902" y="19537"/>
                    <a:pt x="18827" y="19890"/>
                    <a:pt x="19418" y="20391"/>
                  </a:cubicBezTo>
                  <a:cubicBezTo>
                    <a:pt x="20055" y="20778"/>
                    <a:pt x="20692" y="21106"/>
                    <a:pt x="21247" y="21405"/>
                  </a:cubicBezTo>
                  <a:cubicBezTo>
                    <a:pt x="20950" y="21153"/>
                    <a:pt x="20612" y="20959"/>
                    <a:pt x="20342" y="20745"/>
                  </a:cubicBezTo>
                  <a:cubicBezTo>
                    <a:pt x="20047" y="20628"/>
                    <a:pt x="19751" y="20391"/>
                    <a:pt x="19418" y="20274"/>
                  </a:cubicBezTo>
                  <a:cubicBezTo>
                    <a:pt x="19122" y="19890"/>
                    <a:pt x="18678" y="19655"/>
                    <a:pt x="18198" y="19390"/>
                  </a:cubicBezTo>
                  <a:cubicBezTo>
                    <a:pt x="17273" y="18653"/>
                    <a:pt x="16496" y="17916"/>
                    <a:pt x="15720" y="17180"/>
                  </a:cubicBezTo>
                  <a:cubicBezTo>
                    <a:pt x="15276" y="16826"/>
                    <a:pt x="14796" y="16443"/>
                    <a:pt x="14499" y="16089"/>
                  </a:cubicBezTo>
                  <a:cubicBezTo>
                    <a:pt x="14056" y="15706"/>
                    <a:pt x="13723" y="15234"/>
                    <a:pt x="13278" y="14852"/>
                  </a:cubicBezTo>
                  <a:cubicBezTo>
                    <a:pt x="12945" y="14498"/>
                    <a:pt x="12502" y="14115"/>
                    <a:pt x="12205" y="13761"/>
                  </a:cubicBezTo>
                  <a:cubicBezTo>
                    <a:pt x="11725" y="13378"/>
                    <a:pt x="11429" y="13025"/>
                    <a:pt x="10948" y="12524"/>
                  </a:cubicBezTo>
                  <a:cubicBezTo>
                    <a:pt x="10172" y="11787"/>
                    <a:pt x="9581" y="10932"/>
                    <a:pt x="8952" y="10077"/>
                  </a:cubicBezTo>
                  <a:cubicBezTo>
                    <a:pt x="8174" y="9341"/>
                    <a:pt x="7397" y="8604"/>
                    <a:pt x="6657" y="7749"/>
                  </a:cubicBezTo>
                  <a:cubicBezTo>
                    <a:pt x="6326" y="7367"/>
                    <a:pt x="6030" y="6866"/>
                    <a:pt x="5733" y="6512"/>
                  </a:cubicBezTo>
                  <a:lnTo>
                    <a:pt x="4624" y="5274"/>
                  </a:lnTo>
                  <a:cubicBezTo>
                    <a:pt x="4328" y="4803"/>
                    <a:pt x="3884" y="4419"/>
                    <a:pt x="3404" y="3918"/>
                  </a:cubicBezTo>
                  <a:cubicBezTo>
                    <a:pt x="3107" y="3566"/>
                    <a:pt x="2626" y="3065"/>
                    <a:pt x="2331" y="2711"/>
                  </a:cubicBezTo>
                  <a:cubicBezTo>
                    <a:pt x="2035" y="2210"/>
                    <a:pt x="1553" y="1856"/>
                    <a:pt x="1258" y="1355"/>
                  </a:cubicBezTo>
                  <a:cubicBezTo>
                    <a:pt x="924" y="972"/>
                    <a:pt x="629" y="501"/>
                    <a:pt x="482" y="0"/>
                  </a:cubicBezTo>
                  <a:close/>
                  <a:moveTo>
                    <a:pt x="21247" y="21405"/>
                  </a:moveTo>
                  <a:cubicBezTo>
                    <a:pt x="21318" y="21466"/>
                    <a:pt x="21388" y="21531"/>
                    <a:pt x="21453" y="21600"/>
                  </a:cubicBezTo>
                  <a:lnTo>
                    <a:pt x="21600" y="21600"/>
                  </a:lnTo>
                  <a:cubicBezTo>
                    <a:pt x="21488" y="21536"/>
                    <a:pt x="21370" y="21472"/>
                    <a:pt x="21247" y="21405"/>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29" name="Google Shape;129;p50"/>
            <p:cNvSpPr/>
            <p:nvPr/>
          </p:nvSpPr>
          <p:spPr>
            <a:xfrm rot="441751">
              <a:off x="857543" y="951303"/>
              <a:ext cx="38370" cy="29280"/>
            </a:xfrm>
            <a:custGeom>
              <a:rect b="b" l="l" r="r" t="t"/>
              <a:pathLst>
                <a:path extrusionOk="0" h="21600" w="21600">
                  <a:moveTo>
                    <a:pt x="0" y="0"/>
                  </a:moveTo>
                  <a:cubicBezTo>
                    <a:pt x="7399" y="9696"/>
                    <a:pt x="14201" y="15648"/>
                    <a:pt x="21600" y="21600"/>
                  </a:cubicBezTo>
                  <a:cubicBezTo>
                    <a:pt x="14201" y="12658"/>
                    <a:pt x="7399" y="6706"/>
                    <a:pt x="0"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30" name="Google Shape;130;p50"/>
            <p:cNvSpPr/>
            <p:nvPr/>
          </p:nvSpPr>
          <p:spPr>
            <a:xfrm rot="441751">
              <a:off x="300054" y="83653"/>
              <a:ext cx="664061" cy="857827"/>
            </a:xfrm>
            <a:custGeom>
              <a:rect b="b" l="l" r="r" t="t"/>
              <a:pathLst>
                <a:path extrusionOk="0" h="21600" w="21600">
                  <a:moveTo>
                    <a:pt x="0" y="0"/>
                  </a:moveTo>
                  <a:cubicBezTo>
                    <a:pt x="393" y="533"/>
                    <a:pt x="689" y="1168"/>
                    <a:pt x="1083" y="1803"/>
                  </a:cubicBezTo>
                  <a:lnTo>
                    <a:pt x="1773" y="2872"/>
                  </a:lnTo>
                  <a:lnTo>
                    <a:pt x="2461" y="3811"/>
                  </a:lnTo>
                  <a:cubicBezTo>
                    <a:pt x="2986" y="4548"/>
                    <a:pt x="3544" y="5183"/>
                    <a:pt x="4102" y="5818"/>
                  </a:cubicBezTo>
                  <a:cubicBezTo>
                    <a:pt x="4628" y="6455"/>
                    <a:pt x="5187" y="7090"/>
                    <a:pt x="5875" y="7623"/>
                  </a:cubicBezTo>
                  <a:cubicBezTo>
                    <a:pt x="6138" y="7954"/>
                    <a:pt x="6433" y="8258"/>
                    <a:pt x="6696" y="8589"/>
                  </a:cubicBezTo>
                  <a:cubicBezTo>
                    <a:pt x="6959" y="8894"/>
                    <a:pt x="7254" y="9224"/>
                    <a:pt x="7517" y="9529"/>
                  </a:cubicBezTo>
                  <a:cubicBezTo>
                    <a:pt x="8076" y="10164"/>
                    <a:pt x="8731" y="10800"/>
                    <a:pt x="9289" y="11435"/>
                  </a:cubicBezTo>
                  <a:cubicBezTo>
                    <a:pt x="9847" y="11969"/>
                    <a:pt x="10241" y="12502"/>
                    <a:pt x="10799" y="13036"/>
                  </a:cubicBezTo>
                  <a:cubicBezTo>
                    <a:pt x="11194" y="13442"/>
                    <a:pt x="11620" y="13773"/>
                    <a:pt x="12014" y="14205"/>
                  </a:cubicBezTo>
                  <a:cubicBezTo>
                    <a:pt x="12704" y="14713"/>
                    <a:pt x="13262" y="15247"/>
                    <a:pt x="13820" y="15781"/>
                  </a:cubicBezTo>
                  <a:cubicBezTo>
                    <a:pt x="14476" y="16314"/>
                    <a:pt x="14903" y="16848"/>
                    <a:pt x="15592" y="17381"/>
                  </a:cubicBezTo>
                  <a:cubicBezTo>
                    <a:pt x="16118" y="17889"/>
                    <a:pt x="16806" y="18423"/>
                    <a:pt x="17365" y="18956"/>
                  </a:cubicBezTo>
                  <a:cubicBezTo>
                    <a:pt x="17759" y="19160"/>
                    <a:pt x="18054" y="19388"/>
                    <a:pt x="18449" y="19694"/>
                  </a:cubicBezTo>
                  <a:cubicBezTo>
                    <a:pt x="18743" y="19922"/>
                    <a:pt x="19137" y="20126"/>
                    <a:pt x="19400" y="20329"/>
                  </a:cubicBezTo>
                  <a:cubicBezTo>
                    <a:pt x="19958" y="20863"/>
                    <a:pt x="20648" y="21193"/>
                    <a:pt x="21336" y="21600"/>
                  </a:cubicBezTo>
                  <a:lnTo>
                    <a:pt x="21600" y="21295"/>
                  </a:lnTo>
                  <a:cubicBezTo>
                    <a:pt x="20910" y="20863"/>
                    <a:pt x="20385" y="20329"/>
                    <a:pt x="19695" y="19796"/>
                  </a:cubicBezTo>
                  <a:cubicBezTo>
                    <a:pt x="19007" y="19287"/>
                    <a:pt x="18449" y="18652"/>
                    <a:pt x="17627" y="18118"/>
                  </a:cubicBezTo>
                  <a:cubicBezTo>
                    <a:pt x="16938" y="17483"/>
                    <a:pt x="16282" y="16949"/>
                    <a:pt x="15724" y="16314"/>
                  </a:cubicBezTo>
                  <a:cubicBezTo>
                    <a:pt x="15034" y="15679"/>
                    <a:pt x="14213" y="15247"/>
                    <a:pt x="13524" y="14611"/>
                  </a:cubicBezTo>
                  <a:cubicBezTo>
                    <a:pt x="12998" y="14077"/>
                    <a:pt x="12572" y="13341"/>
                    <a:pt x="11882" y="12705"/>
                  </a:cubicBezTo>
                  <a:cubicBezTo>
                    <a:pt x="11357" y="12070"/>
                    <a:pt x="10799" y="11435"/>
                    <a:pt x="10111" y="10902"/>
                  </a:cubicBezTo>
                  <a:cubicBezTo>
                    <a:pt x="9553" y="10266"/>
                    <a:pt x="8731" y="9758"/>
                    <a:pt x="8206" y="9224"/>
                  </a:cubicBezTo>
                  <a:cubicBezTo>
                    <a:pt x="7780" y="8894"/>
                    <a:pt x="7517" y="8589"/>
                    <a:pt x="7254" y="8258"/>
                  </a:cubicBezTo>
                  <a:cubicBezTo>
                    <a:pt x="7090" y="7954"/>
                    <a:pt x="6828" y="7623"/>
                    <a:pt x="6433" y="7319"/>
                  </a:cubicBezTo>
                  <a:cubicBezTo>
                    <a:pt x="5875" y="6682"/>
                    <a:pt x="5187" y="6149"/>
                    <a:pt x="4628" y="5514"/>
                  </a:cubicBezTo>
                  <a:cubicBezTo>
                    <a:pt x="4102" y="4879"/>
                    <a:pt x="3414" y="4345"/>
                    <a:pt x="2856" y="3710"/>
                  </a:cubicBezTo>
                  <a:cubicBezTo>
                    <a:pt x="2593" y="3405"/>
                    <a:pt x="2461" y="2973"/>
                    <a:pt x="2166" y="2643"/>
                  </a:cubicBezTo>
                  <a:cubicBezTo>
                    <a:pt x="2035" y="2337"/>
                    <a:pt x="1773" y="1905"/>
                    <a:pt x="1509" y="1600"/>
                  </a:cubicBezTo>
                  <a:cubicBezTo>
                    <a:pt x="1083" y="1067"/>
                    <a:pt x="525" y="533"/>
                    <a:pt x="0"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31" name="Google Shape;131;p50"/>
            <p:cNvSpPr/>
            <p:nvPr/>
          </p:nvSpPr>
          <p:spPr>
            <a:xfrm rot="441751">
              <a:off x="597301" y="619965"/>
              <a:ext cx="323945" cy="344132"/>
            </a:xfrm>
            <a:custGeom>
              <a:rect b="b" l="l" r="r" t="t"/>
              <a:pathLst>
                <a:path extrusionOk="0" h="21600" w="21600">
                  <a:moveTo>
                    <a:pt x="0" y="0"/>
                  </a:moveTo>
                  <a:cubicBezTo>
                    <a:pt x="0" y="252"/>
                    <a:pt x="270" y="506"/>
                    <a:pt x="270" y="761"/>
                  </a:cubicBezTo>
                  <a:cubicBezTo>
                    <a:pt x="1682" y="2344"/>
                    <a:pt x="2826" y="3927"/>
                    <a:pt x="4172" y="5511"/>
                  </a:cubicBezTo>
                  <a:cubicBezTo>
                    <a:pt x="5586" y="7094"/>
                    <a:pt x="6998" y="8425"/>
                    <a:pt x="8412" y="10008"/>
                  </a:cubicBezTo>
                  <a:cubicBezTo>
                    <a:pt x="9824" y="11337"/>
                    <a:pt x="11238" y="12923"/>
                    <a:pt x="12584" y="14252"/>
                  </a:cubicBezTo>
                  <a:cubicBezTo>
                    <a:pt x="14266" y="15583"/>
                    <a:pt x="15410" y="17166"/>
                    <a:pt x="17092" y="18433"/>
                  </a:cubicBezTo>
                  <a:cubicBezTo>
                    <a:pt x="17630" y="19004"/>
                    <a:pt x="18236" y="19256"/>
                    <a:pt x="18774" y="19762"/>
                  </a:cubicBezTo>
                  <a:cubicBezTo>
                    <a:pt x="19650" y="20333"/>
                    <a:pt x="20456" y="20839"/>
                    <a:pt x="21332" y="21600"/>
                  </a:cubicBezTo>
                  <a:lnTo>
                    <a:pt x="21600" y="21348"/>
                  </a:lnTo>
                  <a:cubicBezTo>
                    <a:pt x="20188" y="20333"/>
                    <a:pt x="18774" y="19510"/>
                    <a:pt x="17630" y="18179"/>
                  </a:cubicBezTo>
                  <a:cubicBezTo>
                    <a:pt x="17092" y="17673"/>
                    <a:pt x="16284" y="17166"/>
                    <a:pt x="15680" y="16596"/>
                  </a:cubicBezTo>
                  <a:cubicBezTo>
                    <a:pt x="14872" y="15835"/>
                    <a:pt x="14266" y="15267"/>
                    <a:pt x="13458" y="14758"/>
                  </a:cubicBezTo>
                  <a:cubicBezTo>
                    <a:pt x="12314" y="13429"/>
                    <a:pt x="10902" y="12098"/>
                    <a:pt x="9824" y="10831"/>
                  </a:cubicBezTo>
                  <a:cubicBezTo>
                    <a:pt x="8412" y="9502"/>
                    <a:pt x="7536" y="8171"/>
                    <a:pt x="6192" y="6842"/>
                  </a:cubicBezTo>
                  <a:cubicBezTo>
                    <a:pt x="5048" y="5511"/>
                    <a:pt x="3904" y="4182"/>
                    <a:pt x="2490" y="2915"/>
                  </a:cubicBezTo>
                  <a:cubicBezTo>
                    <a:pt x="1682" y="1838"/>
                    <a:pt x="808" y="1013"/>
                    <a:pt x="0"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32" name="Google Shape;132;p50"/>
            <p:cNvSpPr/>
            <p:nvPr/>
          </p:nvSpPr>
          <p:spPr>
            <a:xfrm rot="441751">
              <a:off x="304048" y="177797"/>
              <a:ext cx="488083" cy="659061"/>
            </a:xfrm>
            <a:custGeom>
              <a:rect b="b" l="l" r="r" t="t"/>
              <a:pathLst>
                <a:path extrusionOk="0" h="21600" w="21493">
                  <a:moveTo>
                    <a:pt x="178" y="0"/>
                  </a:moveTo>
                  <a:cubicBezTo>
                    <a:pt x="130" y="0"/>
                    <a:pt x="97" y="11"/>
                    <a:pt x="73" y="29"/>
                  </a:cubicBezTo>
                  <a:cubicBezTo>
                    <a:pt x="100" y="10"/>
                    <a:pt x="133" y="0"/>
                    <a:pt x="178" y="0"/>
                  </a:cubicBezTo>
                  <a:close/>
                  <a:moveTo>
                    <a:pt x="73" y="29"/>
                  </a:moveTo>
                  <a:cubicBezTo>
                    <a:pt x="0" y="82"/>
                    <a:pt x="0" y="199"/>
                    <a:pt x="0" y="298"/>
                  </a:cubicBezTo>
                  <a:cubicBezTo>
                    <a:pt x="534" y="1256"/>
                    <a:pt x="1289" y="2216"/>
                    <a:pt x="2045" y="3175"/>
                  </a:cubicBezTo>
                  <a:cubicBezTo>
                    <a:pt x="2755" y="4134"/>
                    <a:pt x="3511" y="4962"/>
                    <a:pt x="4266" y="5953"/>
                  </a:cubicBezTo>
                  <a:cubicBezTo>
                    <a:pt x="4622" y="6482"/>
                    <a:pt x="4978" y="6913"/>
                    <a:pt x="5377" y="7309"/>
                  </a:cubicBezTo>
                  <a:cubicBezTo>
                    <a:pt x="5734" y="7871"/>
                    <a:pt x="6089" y="8268"/>
                    <a:pt x="6490" y="8699"/>
                  </a:cubicBezTo>
                  <a:cubicBezTo>
                    <a:pt x="7200" y="9657"/>
                    <a:pt x="7777" y="10617"/>
                    <a:pt x="8533" y="11444"/>
                  </a:cubicBezTo>
                  <a:cubicBezTo>
                    <a:pt x="9422" y="12403"/>
                    <a:pt x="10532" y="13097"/>
                    <a:pt x="11466" y="13925"/>
                  </a:cubicBezTo>
                  <a:cubicBezTo>
                    <a:pt x="12399" y="14883"/>
                    <a:pt x="13333" y="15711"/>
                    <a:pt x="14267" y="16538"/>
                  </a:cubicBezTo>
                  <a:cubicBezTo>
                    <a:pt x="14799" y="16967"/>
                    <a:pt x="15199" y="17365"/>
                    <a:pt x="15554" y="17927"/>
                  </a:cubicBezTo>
                  <a:cubicBezTo>
                    <a:pt x="16088" y="18356"/>
                    <a:pt x="16488" y="18885"/>
                    <a:pt x="17022" y="19316"/>
                  </a:cubicBezTo>
                  <a:lnTo>
                    <a:pt x="18710" y="20540"/>
                  </a:lnTo>
                  <a:cubicBezTo>
                    <a:pt x="19420" y="20838"/>
                    <a:pt x="19999" y="21234"/>
                    <a:pt x="20533" y="21499"/>
                  </a:cubicBezTo>
                  <a:cubicBezTo>
                    <a:pt x="20628" y="21570"/>
                    <a:pt x="20741" y="21600"/>
                    <a:pt x="20856" y="21600"/>
                  </a:cubicBezTo>
                  <a:cubicBezTo>
                    <a:pt x="21221" y="21600"/>
                    <a:pt x="21600" y="21303"/>
                    <a:pt x="21465" y="21102"/>
                  </a:cubicBezTo>
                  <a:cubicBezTo>
                    <a:pt x="20533" y="20143"/>
                    <a:pt x="19420" y="19448"/>
                    <a:pt x="18533" y="18621"/>
                  </a:cubicBezTo>
                  <a:cubicBezTo>
                    <a:pt x="17599" y="17794"/>
                    <a:pt x="16488" y="17100"/>
                    <a:pt x="15554" y="16272"/>
                  </a:cubicBezTo>
                  <a:cubicBezTo>
                    <a:pt x="14977" y="15876"/>
                    <a:pt x="14622" y="15446"/>
                    <a:pt x="14088" y="15050"/>
                  </a:cubicBezTo>
                  <a:cubicBezTo>
                    <a:pt x="13688" y="14619"/>
                    <a:pt x="13154" y="14057"/>
                    <a:pt x="12756" y="13659"/>
                  </a:cubicBezTo>
                  <a:lnTo>
                    <a:pt x="11288" y="12403"/>
                  </a:lnTo>
                  <a:cubicBezTo>
                    <a:pt x="10933" y="12006"/>
                    <a:pt x="10532" y="11576"/>
                    <a:pt x="10000" y="11179"/>
                  </a:cubicBezTo>
                  <a:cubicBezTo>
                    <a:pt x="9643" y="10750"/>
                    <a:pt x="9066" y="10353"/>
                    <a:pt x="8711" y="9923"/>
                  </a:cubicBezTo>
                  <a:cubicBezTo>
                    <a:pt x="8311" y="9526"/>
                    <a:pt x="7777" y="9095"/>
                    <a:pt x="7422" y="8699"/>
                  </a:cubicBezTo>
                  <a:cubicBezTo>
                    <a:pt x="7022" y="8137"/>
                    <a:pt x="6490" y="7442"/>
                    <a:pt x="6089" y="6913"/>
                  </a:cubicBezTo>
                  <a:cubicBezTo>
                    <a:pt x="5556" y="6218"/>
                    <a:pt x="4622" y="5524"/>
                    <a:pt x="4090" y="4696"/>
                  </a:cubicBezTo>
                  <a:cubicBezTo>
                    <a:pt x="3334" y="4002"/>
                    <a:pt x="2578" y="3175"/>
                    <a:pt x="2045" y="2480"/>
                  </a:cubicBezTo>
                  <a:cubicBezTo>
                    <a:pt x="1289" y="1653"/>
                    <a:pt x="756" y="827"/>
                    <a:pt x="178" y="165"/>
                  </a:cubicBezTo>
                  <a:cubicBezTo>
                    <a:pt x="48" y="165"/>
                    <a:pt x="13" y="76"/>
                    <a:pt x="73" y="29"/>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33" name="Google Shape;133;p50"/>
            <p:cNvSpPr/>
            <p:nvPr/>
          </p:nvSpPr>
          <p:spPr>
            <a:xfrm rot="441751">
              <a:off x="335215" y="157296"/>
              <a:ext cx="137268" cy="210927"/>
            </a:xfrm>
            <a:custGeom>
              <a:rect b="b" l="l" r="r" t="t"/>
              <a:pathLst>
                <a:path extrusionOk="0" h="21600" w="21442">
                  <a:moveTo>
                    <a:pt x="475" y="0"/>
                  </a:moveTo>
                  <a:cubicBezTo>
                    <a:pt x="-158" y="0"/>
                    <a:pt x="-158" y="516"/>
                    <a:pt x="475" y="516"/>
                  </a:cubicBezTo>
                  <a:cubicBezTo>
                    <a:pt x="2522" y="2583"/>
                    <a:pt x="4415" y="5166"/>
                    <a:pt x="7095" y="7749"/>
                  </a:cubicBezTo>
                  <a:cubicBezTo>
                    <a:pt x="8988" y="9921"/>
                    <a:pt x="11668" y="12505"/>
                    <a:pt x="14348" y="14673"/>
                  </a:cubicBezTo>
                  <a:cubicBezTo>
                    <a:pt x="16236" y="17260"/>
                    <a:pt x="19549" y="19428"/>
                    <a:pt x="21442" y="21600"/>
                  </a:cubicBezTo>
                  <a:cubicBezTo>
                    <a:pt x="20809" y="20254"/>
                    <a:pt x="20182" y="19428"/>
                    <a:pt x="18916" y="18086"/>
                  </a:cubicBezTo>
                  <a:cubicBezTo>
                    <a:pt x="16236" y="15088"/>
                    <a:pt x="12296" y="12505"/>
                    <a:pt x="9616" y="9506"/>
                  </a:cubicBezTo>
                  <a:cubicBezTo>
                    <a:pt x="8355" y="8265"/>
                    <a:pt x="7095" y="6508"/>
                    <a:pt x="5048" y="5166"/>
                  </a:cubicBezTo>
                  <a:cubicBezTo>
                    <a:pt x="3782" y="3514"/>
                    <a:pt x="2522" y="2168"/>
                    <a:pt x="1102" y="516"/>
                  </a:cubicBezTo>
                  <a:cubicBezTo>
                    <a:pt x="1102" y="0"/>
                    <a:pt x="475" y="0"/>
                    <a:pt x="475"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34" name="Google Shape;134;p50"/>
            <p:cNvSpPr/>
            <p:nvPr/>
          </p:nvSpPr>
          <p:spPr>
            <a:xfrm rot="441751">
              <a:off x="601887" y="889693"/>
              <a:ext cx="169152" cy="180665"/>
            </a:xfrm>
            <a:custGeom>
              <a:rect b="b" l="l" r="r" t="t"/>
              <a:pathLst>
                <a:path extrusionOk="0" h="21600" w="21174">
                  <a:moveTo>
                    <a:pt x="0" y="0"/>
                  </a:moveTo>
                  <a:cubicBezTo>
                    <a:pt x="6315" y="7485"/>
                    <a:pt x="13137" y="14604"/>
                    <a:pt x="20590" y="21600"/>
                  </a:cubicBezTo>
                  <a:cubicBezTo>
                    <a:pt x="21097" y="21600"/>
                    <a:pt x="21600" y="21115"/>
                    <a:pt x="20590" y="20033"/>
                  </a:cubicBezTo>
                  <a:cubicBezTo>
                    <a:pt x="18442" y="17017"/>
                    <a:pt x="15792" y="15084"/>
                    <a:pt x="13137" y="12552"/>
                  </a:cubicBezTo>
                  <a:cubicBezTo>
                    <a:pt x="10482" y="10017"/>
                    <a:pt x="8463" y="7485"/>
                    <a:pt x="5812" y="4949"/>
                  </a:cubicBezTo>
                  <a:cubicBezTo>
                    <a:pt x="4167" y="3020"/>
                    <a:pt x="2148" y="1449"/>
                    <a:pt x="0"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35" name="Google Shape;135;p50"/>
            <p:cNvSpPr/>
            <p:nvPr/>
          </p:nvSpPr>
          <p:spPr>
            <a:xfrm rot="441751">
              <a:off x="191316" y="150958"/>
              <a:ext cx="181650" cy="264406"/>
            </a:xfrm>
            <a:custGeom>
              <a:rect b="b" l="l" r="r" t="t"/>
              <a:pathLst>
                <a:path extrusionOk="0" h="21600" w="21600">
                  <a:moveTo>
                    <a:pt x="1558" y="0"/>
                  </a:moveTo>
                  <a:lnTo>
                    <a:pt x="0" y="987"/>
                  </a:lnTo>
                  <a:cubicBezTo>
                    <a:pt x="599" y="1730"/>
                    <a:pt x="1558" y="2389"/>
                    <a:pt x="2040" y="3048"/>
                  </a:cubicBezTo>
                  <a:cubicBezTo>
                    <a:pt x="5522" y="6182"/>
                    <a:pt x="8521" y="9233"/>
                    <a:pt x="11521" y="12364"/>
                  </a:cubicBezTo>
                  <a:cubicBezTo>
                    <a:pt x="14678" y="15133"/>
                    <a:pt x="17439" y="17964"/>
                    <a:pt x="20609" y="20746"/>
                  </a:cubicBezTo>
                  <a:cubicBezTo>
                    <a:pt x="20091" y="19802"/>
                    <a:pt x="19344" y="18985"/>
                    <a:pt x="18601" y="18218"/>
                  </a:cubicBezTo>
                  <a:cubicBezTo>
                    <a:pt x="16560" y="16157"/>
                    <a:pt x="15002" y="14097"/>
                    <a:pt x="13079" y="12036"/>
                  </a:cubicBezTo>
                  <a:cubicBezTo>
                    <a:pt x="11043" y="9975"/>
                    <a:pt x="9003" y="7915"/>
                    <a:pt x="7080" y="5851"/>
                  </a:cubicBezTo>
                  <a:cubicBezTo>
                    <a:pt x="5040" y="3790"/>
                    <a:pt x="3598" y="2061"/>
                    <a:pt x="1558" y="0"/>
                  </a:cubicBezTo>
                  <a:close/>
                  <a:moveTo>
                    <a:pt x="20609" y="20746"/>
                  </a:moveTo>
                  <a:cubicBezTo>
                    <a:pt x="20762" y="21018"/>
                    <a:pt x="20893" y="21303"/>
                    <a:pt x="21001" y="21600"/>
                  </a:cubicBezTo>
                  <a:lnTo>
                    <a:pt x="21600" y="21600"/>
                  </a:lnTo>
                  <a:cubicBezTo>
                    <a:pt x="21267" y="21315"/>
                    <a:pt x="20938" y="21031"/>
                    <a:pt x="20609" y="20746"/>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36" name="Google Shape;136;p50"/>
            <p:cNvSpPr/>
            <p:nvPr/>
          </p:nvSpPr>
          <p:spPr>
            <a:xfrm rot="441751">
              <a:off x="372540" y="527460"/>
              <a:ext cx="139269" cy="184681"/>
            </a:xfrm>
            <a:custGeom>
              <a:rect b="b" l="l" r="r" t="t"/>
              <a:pathLst>
                <a:path extrusionOk="0" h="21600" w="21600">
                  <a:moveTo>
                    <a:pt x="2033" y="0"/>
                  </a:moveTo>
                  <a:cubicBezTo>
                    <a:pt x="1410" y="470"/>
                    <a:pt x="623" y="470"/>
                    <a:pt x="0" y="944"/>
                  </a:cubicBezTo>
                  <a:cubicBezTo>
                    <a:pt x="2033" y="3420"/>
                    <a:pt x="3284" y="5427"/>
                    <a:pt x="5322" y="7788"/>
                  </a:cubicBezTo>
                  <a:lnTo>
                    <a:pt x="9234" y="12275"/>
                  </a:lnTo>
                  <a:lnTo>
                    <a:pt x="13775" y="16643"/>
                  </a:lnTo>
                  <a:cubicBezTo>
                    <a:pt x="15649" y="18650"/>
                    <a:pt x="17688" y="20182"/>
                    <a:pt x="19567" y="21600"/>
                  </a:cubicBezTo>
                  <a:cubicBezTo>
                    <a:pt x="20190" y="21126"/>
                    <a:pt x="20971" y="21126"/>
                    <a:pt x="21600" y="20656"/>
                  </a:cubicBezTo>
                  <a:lnTo>
                    <a:pt x="21600" y="20182"/>
                  </a:lnTo>
                  <a:cubicBezTo>
                    <a:pt x="18310" y="17232"/>
                    <a:pt x="15649" y="14282"/>
                    <a:pt x="12366" y="11332"/>
                  </a:cubicBezTo>
                  <a:cubicBezTo>
                    <a:pt x="9863" y="8851"/>
                    <a:pt x="7202" y="5901"/>
                    <a:pt x="4541" y="2950"/>
                  </a:cubicBezTo>
                  <a:cubicBezTo>
                    <a:pt x="3912" y="1887"/>
                    <a:pt x="2661" y="944"/>
                    <a:pt x="2033"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37" name="Google Shape;137;p50"/>
            <p:cNvSpPr/>
            <p:nvPr/>
          </p:nvSpPr>
          <p:spPr>
            <a:xfrm rot="441751">
              <a:off x="541731" y="766743"/>
              <a:ext cx="33333" cy="41400"/>
            </a:xfrm>
            <a:custGeom>
              <a:rect b="b" l="l" r="r" t="t"/>
              <a:pathLst>
                <a:path extrusionOk="0" h="21600" w="21600">
                  <a:moveTo>
                    <a:pt x="0" y="0"/>
                  </a:moveTo>
                  <a:cubicBezTo>
                    <a:pt x="5228" y="8438"/>
                    <a:pt x="13745" y="15276"/>
                    <a:pt x="21600" y="21600"/>
                  </a:cubicBezTo>
                  <a:cubicBezTo>
                    <a:pt x="16347" y="17391"/>
                    <a:pt x="13745" y="13162"/>
                    <a:pt x="7855" y="8438"/>
                  </a:cubicBezTo>
                  <a:cubicBezTo>
                    <a:pt x="5228" y="4209"/>
                    <a:pt x="2626" y="2115"/>
                    <a:pt x="0"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38" name="Google Shape;138;p50"/>
            <p:cNvSpPr/>
            <p:nvPr/>
          </p:nvSpPr>
          <p:spPr>
            <a:xfrm rot="441751">
              <a:off x="623275" y="391023"/>
              <a:ext cx="156425" cy="184681"/>
            </a:xfrm>
            <a:custGeom>
              <a:rect b="b" l="l" r="r" t="t"/>
              <a:pathLst>
                <a:path extrusionOk="0" h="21600" w="21600">
                  <a:moveTo>
                    <a:pt x="2369" y="0"/>
                  </a:moveTo>
                  <a:cubicBezTo>
                    <a:pt x="1810" y="470"/>
                    <a:pt x="696" y="944"/>
                    <a:pt x="0" y="1533"/>
                  </a:cubicBezTo>
                  <a:cubicBezTo>
                    <a:pt x="696" y="2007"/>
                    <a:pt x="696" y="2476"/>
                    <a:pt x="1255" y="2950"/>
                  </a:cubicBezTo>
                  <a:cubicBezTo>
                    <a:pt x="3483" y="5427"/>
                    <a:pt x="5852" y="8381"/>
                    <a:pt x="8776" y="10858"/>
                  </a:cubicBezTo>
                  <a:cubicBezTo>
                    <a:pt x="11145" y="13338"/>
                    <a:pt x="13378" y="16289"/>
                    <a:pt x="15748" y="18650"/>
                  </a:cubicBezTo>
                  <a:lnTo>
                    <a:pt x="18671" y="21600"/>
                  </a:lnTo>
                  <a:cubicBezTo>
                    <a:pt x="19231" y="20656"/>
                    <a:pt x="20345" y="20182"/>
                    <a:pt x="21600" y="19713"/>
                  </a:cubicBezTo>
                  <a:cubicBezTo>
                    <a:pt x="19785" y="18650"/>
                    <a:pt x="18671" y="17706"/>
                    <a:pt x="17416" y="16289"/>
                  </a:cubicBezTo>
                  <a:cubicBezTo>
                    <a:pt x="15188" y="13808"/>
                    <a:pt x="12819" y="10858"/>
                    <a:pt x="10450" y="8381"/>
                  </a:cubicBezTo>
                  <a:cubicBezTo>
                    <a:pt x="8222" y="5901"/>
                    <a:pt x="5293" y="3420"/>
                    <a:pt x="2924" y="470"/>
                  </a:cubicBezTo>
                  <a:cubicBezTo>
                    <a:pt x="2369" y="470"/>
                    <a:pt x="2369" y="470"/>
                    <a:pt x="2369"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39" name="Google Shape;139;p50"/>
            <p:cNvSpPr/>
            <p:nvPr/>
          </p:nvSpPr>
          <p:spPr>
            <a:xfrm rot="441751">
              <a:off x="722480" y="939068"/>
              <a:ext cx="54504" cy="50452"/>
            </a:xfrm>
            <a:custGeom>
              <a:rect b="b" l="l" r="r" t="t"/>
              <a:pathLst>
                <a:path extrusionOk="0" h="21600" w="21600">
                  <a:moveTo>
                    <a:pt x="0" y="0"/>
                  </a:moveTo>
                  <a:lnTo>
                    <a:pt x="1606" y="2157"/>
                  </a:lnTo>
                  <a:cubicBezTo>
                    <a:pt x="1861" y="2351"/>
                    <a:pt x="2116" y="2546"/>
                    <a:pt x="2357" y="2741"/>
                  </a:cubicBezTo>
                  <a:cubicBezTo>
                    <a:pt x="1561" y="1816"/>
                    <a:pt x="781" y="892"/>
                    <a:pt x="0" y="0"/>
                  </a:cubicBezTo>
                  <a:close/>
                  <a:moveTo>
                    <a:pt x="2357" y="2741"/>
                  </a:moveTo>
                  <a:cubicBezTo>
                    <a:pt x="8076" y="9486"/>
                    <a:pt x="14230" y="17043"/>
                    <a:pt x="21600" y="21600"/>
                  </a:cubicBezTo>
                  <a:cubicBezTo>
                    <a:pt x="15055" y="14951"/>
                    <a:pt x="8886" y="7881"/>
                    <a:pt x="2357" y="2741"/>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40" name="Google Shape;140;p50"/>
            <p:cNvSpPr/>
            <p:nvPr/>
          </p:nvSpPr>
          <p:spPr>
            <a:xfrm rot="441751">
              <a:off x="209510" y="138632"/>
              <a:ext cx="643151" cy="824498"/>
            </a:xfrm>
            <a:custGeom>
              <a:rect b="b" l="l" r="r" t="t"/>
              <a:pathLst>
                <a:path extrusionOk="0" h="21600" w="21442">
                  <a:moveTo>
                    <a:pt x="438" y="0"/>
                  </a:moveTo>
                  <a:lnTo>
                    <a:pt x="0" y="318"/>
                  </a:lnTo>
                  <a:cubicBezTo>
                    <a:pt x="303" y="767"/>
                    <a:pt x="707" y="1216"/>
                    <a:pt x="1010" y="1639"/>
                  </a:cubicBezTo>
                  <a:cubicBezTo>
                    <a:pt x="1279" y="1982"/>
                    <a:pt x="1548" y="2300"/>
                    <a:pt x="1683" y="2643"/>
                  </a:cubicBezTo>
                  <a:cubicBezTo>
                    <a:pt x="1985" y="2961"/>
                    <a:pt x="2255" y="3410"/>
                    <a:pt x="2389" y="3755"/>
                  </a:cubicBezTo>
                  <a:cubicBezTo>
                    <a:pt x="2961" y="4415"/>
                    <a:pt x="3668" y="4944"/>
                    <a:pt x="4206" y="5605"/>
                  </a:cubicBezTo>
                  <a:cubicBezTo>
                    <a:pt x="4778" y="6398"/>
                    <a:pt x="5047" y="7059"/>
                    <a:pt x="5619" y="7720"/>
                  </a:cubicBezTo>
                  <a:cubicBezTo>
                    <a:pt x="6191" y="8381"/>
                    <a:pt x="6898" y="9042"/>
                    <a:pt x="7436" y="9703"/>
                  </a:cubicBezTo>
                  <a:cubicBezTo>
                    <a:pt x="7739" y="10021"/>
                    <a:pt x="7874" y="10364"/>
                    <a:pt x="8143" y="10681"/>
                  </a:cubicBezTo>
                  <a:cubicBezTo>
                    <a:pt x="8412" y="11025"/>
                    <a:pt x="8715" y="11342"/>
                    <a:pt x="8984" y="11686"/>
                  </a:cubicBezTo>
                  <a:cubicBezTo>
                    <a:pt x="9556" y="12346"/>
                    <a:pt x="10397" y="12770"/>
                    <a:pt x="10934" y="13431"/>
                  </a:cubicBezTo>
                  <a:cubicBezTo>
                    <a:pt x="11642" y="13986"/>
                    <a:pt x="12078" y="14647"/>
                    <a:pt x="12786" y="15308"/>
                  </a:cubicBezTo>
                  <a:cubicBezTo>
                    <a:pt x="13458" y="15863"/>
                    <a:pt x="14164" y="16312"/>
                    <a:pt x="14871" y="16973"/>
                  </a:cubicBezTo>
                  <a:cubicBezTo>
                    <a:pt x="15443" y="17502"/>
                    <a:pt x="15981" y="18164"/>
                    <a:pt x="16553" y="18612"/>
                  </a:cubicBezTo>
                  <a:cubicBezTo>
                    <a:pt x="16688" y="18719"/>
                    <a:pt x="16822" y="18825"/>
                    <a:pt x="16822" y="18957"/>
                  </a:cubicBezTo>
                  <a:cubicBezTo>
                    <a:pt x="17394" y="19168"/>
                    <a:pt x="17966" y="19486"/>
                    <a:pt x="18370" y="19829"/>
                  </a:cubicBezTo>
                  <a:lnTo>
                    <a:pt x="19649" y="20702"/>
                  </a:lnTo>
                  <a:cubicBezTo>
                    <a:pt x="20052" y="21045"/>
                    <a:pt x="20490" y="21363"/>
                    <a:pt x="21028" y="21600"/>
                  </a:cubicBezTo>
                  <a:cubicBezTo>
                    <a:pt x="21331" y="21600"/>
                    <a:pt x="21600" y="21257"/>
                    <a:pt x="21331" y="21045"/>
                  </a:cubicBezTo>
                  <a:cubicBezTo>
                    <a:pt x="20893" y="20807"/>
                    <a:pt x="20490" y="20596"/>
                    <a:pt x="20187" y="20278"/>
                  </a:cubicBezTo>
                  <a:lnTo>
                    <a:pt x="19077" y="19486"/>
                  </a:lnTo>
                  <a:cubicBezTo>
                    <a:pt x="18370" y="18957"/>
                    <a:pt x="17529" y="18507"/>
                    <a:pt x="16822" y="17952"/>
                  </a:cubicBezTo>
                  <a:cubicBezTo>
                    <a:pt x="16149" y="17397"/>
                    <a:pt x="15712" y="16630"/>
                    <a:pt x="15140" y="16074"/>
                  </a:cubicBezTo>
                  <a:cubicBezTo>
                    <a:pt x="14467" y="15520"/>
                    <a:pt x="13626" y="15097"/>
                    <a:pt x="12919" y="14435"/>
                  </a:cubicBezTo>
                  <a:cubicBezTo>
                    <a:pt x="12347" y="13880"/>
                    <a:pt x="11775" y="13113"/>
                    <a:pt x="11104" y="12559"/>
                  </a:cubicBezTo>
                  <a:cubicBezTo>
                    <a:pt x="10801" y="12214"/>
                    <a:pt x="10532" y="11897"/>
                    <a:pt x="10261" y="11686"/>
                  </a:cubicBezTo>
                  <a:cubicBezTo>
                    <a:pt x="9825" y="11342"/>
                    <a:pt x="9556" y="11025"/>
                    <a:pt x="9253" y="10681"/>
                  </a:cubicBezTo>
                  <a:cubicBezTo>
                    <a:pt x="8715" y="10126"/>
                    <a:pt x="8143" y="9465"/>
                    <a:pt x="7571" y="8804"/>
                  </a:cubicBezTo>
                  <a:cubicBezTo>
                    <a:pt x="7032" y="8248"/>
                    <a:pt x="6730" y="7482"/>
                    <a:pt x="6191" y="6927"/>
                  </a:cubicBezTo>
                  <a:cubicBezTo>
                    <a:pt x="5619" y="6266"/>
                    <a:pt x="5215" y="5605"/>
                    <a:pt x="4778" y="4944"/>
                  </a:cubicBezTo>
                  <a:cubicBezTo>
                    <a:pt x="4206" y="4282"/>
                    <a:pt x="3533" y="3755"/>
                    <a:pt x="3096" y="3093"/>
                  </a:cubicBezTo>
                  <a:lnTo>
                    <a:pt x="2255" y="2194"/>
                  </a:lnTo>
                  <a:cubicBezTo>
                    <a:pt x="2120" y="1877"/>
                    <a:pt x="1851" y="1533"/>
                    <a:pt x="1548" y="1216"/>
                  </a:cubicBezTo>
                  <a:cubicBezTo>
                    <a:pt x="1144" y="767"/>
                    <a:pt x="707" y="449"/>
                    <a:pt x="438"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41" name="Google Shape;141;p50"/>
            <p:cNvSpPr/>
            <p:nvPr/>
          </p:nvSpPr>
          <p:spPr>
            <a:xfrm rot="441751">
              <a:off x="665723" y="890784"/>
              <a:ext cx="126164" cy="100901"/>
            </a:xfrm>
            <a:custGeom>
              <a:rect b="b" l="l" r="r" t="t"/>
              <a:pathLst>
                <a:path extrusionOk="0" h="21600" w="21600">
                  <a:moveTo>
                    <a:pt x="0" y="0"/>
                  </a:moveTo>
                  <a:cubicBezTo>
                    <a:pt x="117" y="65"/>
                    <a:pt x="233" y="138"/>
                    <a:pt x="344" y="203"/>
                  </a:cubicBezTo>
                  <a:cubicBezTo>
                    <a:pt x="233" y="130"/>
                    <a:pt x="117" y="65"/>
                    <a:pt x="0" y="0"/>
                  </a:cubicBezTo>
                  <a:close/>
                  <a:moveTo>
                    <a:pt x="344" y="203"/>
                  </a:moveTo>
                  <a:cubicBezTo>
                    <a:pt x="1764" y="1119"/>
                    <a:pt x="3041" y="2659"/>
                    <a:pt x="4319" y="3454"/>
                  </a:cubicBezTo>
                  <a:cubicBezTo>
                    <a:pt x="5875" y="5400"/>
                    <a:pt x="7950" y="7127"/>
                    <a:pt x="9506" y="9722"/>
                  </a:cubicBezTo>
                  <a:lnTo>
                    <a:pt x="10194" y="9722"/>
                  </a:lnTo>
                  <a:lnTo>
                    <a:pt x="10888" y="10800"/>
                  </a:lnTo>
                  <a:cubicBezTo>
                    <a:pt x="13825" y="13395"/>
                    <a:pt x="16587" y="17068"/>
                    <a:pt x="19525" y="20522"/>
                  </a:cubicBezTo>
                  <a:lnTo>
                    <a:pt x="20219" y="21600"/>
                  </a:lnTo>
                  <a:lnTo>
                    <a:pt x="21600" y="21600"/>
                  </a:lnTo>
                  <a:cubicBezTo>
                    <a:pt x="18838" y="19662"/>
                    <a:pt x="16587" y="17068"/>
                    <a:pt x="14519" y="14262"/>
                  </a:cubicBezTo>
                  <a:lnTo>
                    <a:pt x="7950" y="7127"/>
                  </a:lnTo>
                  <a:cubicBezTo>
                    <a:pt x="5959" y="4427"/>
                    <a:pt x="3171" y="1930"/>
                    <a:pt x="344" y="203"/>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grpSp>
      <p:grpSp>
        <p:nvGrpSpPr>
          <p:cNvPr id="142" name="Google Shape;142;p50"/>
          <p:cNvGrpSpPr/>
          <p:nvPr/>
        </p:nvGrpSpPr>
        <p:grpSpPr>
          <a:xfrm>
            <a:off x="9771198" y="2543589"/>
            <a:ext cx="508170" cy="502558"/>
            <a:chOff x="-1" y="-2"/>
            <a:chExt cx="508168" cy="502557"/>
          </a:xfrm>
        </p:grpSpPr>
        <p:sp>
          <p:nvSpPr>
            <p:cNvPr id="143" name="Google Shape;143;p50"/>
            <p:cNvSpPr/>
            <p:nvPr/>
          </p:nvSpPr>
          <p:spPr>
            <a:xfrm rot="5400000">
              <a:off x="174151" y="-174154"/>
              <a:ext cx="154251" cy="502555"/>
            </a:xfrm>
            <a:prstGeom prst="rect">
              <a:avLst/>
            </a:prstGeom>
            <a:solidFill>
              <a:srgbClr val="191919"/>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44" name="Google Shape;144;p50"/>
            <p:cNvSpPr/>
            <p:nvPr/>
          </p:nvSpPr>
          <p:spPr>
            <a:xfrm>
              <a:off x="353916" y="-2"/>
              <a:ext cx="154251" cy="502557"/>
            </a:xfrm>
            <a:prstGeom prst="rect">
              <a:avLst/>
            </a:prstGeom>
            <a:solidFill>
              <a:srgbClr val="191919"/>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grpSp>
      <p:pic>
        <p:nvPicPr>
          <p:cNvPr descr="Google Shape;88;p12" id="145" name="Google Shape;145;p50"/>
          <p:cNvPicPr preferRelativeResize="0"/>
          <p:nvPr/>
        </p:nvPicPr>
        <p:blipFill rotWithShape="1">
          <a:blip r:embed="rId2">
            <a:alphaModFix/>
          </a:blip>
          <a:srcRect b="0" l="0" r="0" t="0"/>
          <a:stretch/>
        </p:blipFill>
        <p:spPr>
          <a:xfrm rot="15">
            <a:off x="479579" y="6211956"/>
            <a:ext cx="595229" cy="503532"/>
          </a:xfrm>
          <a:prstGeom prst="rect">
            <a:avLst/>
          </a:prstGeom>
          <a:noFill/>
          <a:ln>
            <a:noFill/>
          </a:ln>
        </p:spPr>
      </p:pic>
      <p:sp>
        <p:nvSpPr>
          <p:cNvPr id="146" name="Google Shape;146;p50"/>
          <p:cNvSpPr/>
          <p:nvPr/>
        </p:nvSpPr>
        <p:spPr>
          <a:xfrm>
            <a:off x="1647655" y="432140"/>
            <a:ext cx="2225948" cy="2225948"/>
          </a:xfrm>
          <a:prstGeom prst="ellipse">
            <a:avLst/>
          </a:prstGeom>
          <a:solidFill>
            <a:srgbClr val="2522C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grpSp>
        <p:nvGrpSpPr>
          <p:cNvPr id="147" name="Google Shape;147;p50"/>
          <p:cNvGrpSpPr/>
          <p:nvPr/>
        </p:nvGrpSpPr>
        <p:grpSpPr>
          <a:xfrm>
            <a:off x="2147790" y="926607"/>
            <a:ext cx="1197493" cy="1250402"/>
            <a:chOff x="-1" y="-1"/>
            <a:chExt cx="1197492" cy="1250401"/>
          </a:xfrm>
        </p:grpSpPr>
        <p:sp>
          <p:nvSpPr>
            <p:cNvPr id="148" name="Google Shape;148;p50"/>
            <p:cNvSpPr/>
            <p:nvPr/>
          </p:nvSpPr>
          <p:spPr>
            <a:xfrm rot="441751">
              <a:off x="67609" y="63431"/>
              <a:ext cx="1062273" cy="1123537"/>
            </a:xfrm>
            <a:custGeom>
              <a:rect b="b" l="l" r="r" t="t"/>
              <a:pathLst>
                <a:path extrusionOk="0" h="21600" w="21600">
                  <a:moveTo>
                    <a:pt x="5751" y="0"/>
                  </a:moveTo>
                  <a:lnTo>
                    <a:pt x="2151" y="3125"/>
                  </a:lnTo>
                  <a:cubicBezTo>
                    <a:pt x="2921" y="4110"/>
                    <a:pt x="3667" y="5095"/>
                    <a:pt x="4324" y="6079"/>
                  </a:cubicBezTo>
                  <a:cubicBezTo>
                    <a:pt x="5456" y="7492"/>
                    <a:pt x="6498" y="8926"/>
                    <a:pt x="7540" y="10275"/>
                  </a:cubicBezTo>
                  <a:cubicBezTo>
                    <a:pt x="4890" y="12138"/>
                    <a:pt x="2264" y="14108"/>
                    <a:pt x="0" y="16163"/>
                  </a:cubicBezTo>
                  <a:lnTo>
                    <a:pt x="2921" y="19716"/>
                  </a:lnTo>
                  <a:cubicBezTo>
                    <a:pt x="5094" y="17768"/>
                    <a:pt x="7721" y="15884"/>
                    <a:pt x="10460" y="14022"/>
                  </a:cubicBezTo>
                  <a:cubicBezTo>
                    <a:pt x="12544" y="16591"/>
                    <a:pt x="14807" y="19095"/>
                    <a:pt x="17343" y="21600"/>
                  </a:cubicBezTo>
                  <a:lnTo>
                    <a:pt x="20468" y="17939"/>
                  </a:lnTo>
                  <a:cubicBezTo>
                    <a:pt x="18204" y="15799"/>
                    <a:pt x="16211" y="13572"/>
                    <a:pt x="14422" y="11346"/>
                  </a:cubicBezTo>
                  <a:cubicBezTo>
                    <a:pt x="16868" y="9633"/>
                    <a:pt x="19426" y="7856"/>
                    <a:pt x="21600" y="6079"/>
                  </a:cubicBezTo>
                  <a:lnTo>
                    <a:pt x="18860" y="2333"/>
                  </a:lnTo>
                  <a:cubicBezTo>
                    <a:pt x="16687" y="4110"/>
                    <a:pt x="14150" y="5801"/>
                    <a:pt x="11502" y="7685"/>
                  </a:cubicBezTo>
                  <a:cubicBezTo>
                    <a:pt x="10279" y="6165"/>
                    <a:pt x="9147" y="4560"/>
                    <a:pt x="7925" y="2954"/>
                  </a:cubicBezTo>
                  <a:cubicBezTo>
                    <a:pt x="7245" y="1969"/>
                    <a:pt x="6498" y="985"/>
                    <a:pt x="5751" y="0"/>
                  </a:cubicBezTo>
                  <a:close/>
                </a:path>
              </a:pathLst>
            </a:custGeom>
            <a:solidFill>
              <a:srgbClr val="FFCA33"/>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49" name="Google Shape;149;p50"/>
            <p:cNvSpPr/>
            <p:nvPr/>
          </p:nvSpPr>
          <p:spPr>
            <a:xfrm rot="441751">
              <a:off x="647351" y="453373"/>
              <a:ext cx="158131" cy="209324"/>
            </a:xfrm>
            <a:custGeom>
              <a:rect b="b" l="l" r="r" t="t"/>
              <a:pathLst>
                <a:path extrusionOk="0" h="21600" w="21600">
                  <a:moveTo>
                    <a:pt x="2586" y="0"/>
                  </a:moveTo>
                  <a:cubicBezTo>
                    <a:pt x="1981" y="457"/>
                    <a:pt x="1222" y="919"/>
                    <a:pt x="0" y="919"/>
                  </a:cubicBezTo>
                  <a:cubicBezTo>
                    <a:pt x="1981" y="3333"/>
                    <a:pt x="3807" y="5287"/>
                    <a:pt x="6393" y="7697"/>
                  </a:cubicBezTo>
                  <a:cubicBezTo>
                    <a:pt x="8825" y="10569"/>
                    <a:pt x="10800" y="13441"/>
                    <a:pt x="13386" y="15856"/>
                  </a:cubicBezTo>
                  <a:cubicBezTo>
                    <a:pt x="13997" y="16775"/>
                    <a:pt x="14602" y="17236"/>
                    <a:pt x="15212" y="17693"/>
                  </a:cubicBezTo>
                  <a:lnTo>
                    <a:pt x="15823" y="18155"/>
                  </a:lnTo>
                  <a:cubicBezTo>
                    <a:pt x="17188" y="19189"/>
                    <a:pt x="17798" y="20108"/>
                    <a:pt x="19014" y="21026"/>
                  </a:cubicBezTo>
                  <a:lnTo>
                    <a:pt x="19014" y="21600"/>
                  </a:lnTo>
                  <a:lnTo>
                    <a:pt x="21600" y="19647"/>
                  </a:lnTo>
                  <a:cubicBezTo>
                    <a:pt x="20230" y="18728"/>
                    <a:pt x="19014" y="17693"/>
                    <a:pt x="17798" y="16318"/>
                  </a:cubicBezTo>
                  <a:cubicBezTo>
                    <a:pt x="15212" y="13441"/>
                    <a:pt x="12627" y="10569"/>
                    <a:pt x="10195" y="7697"/>
                  </a:cubicBezTo>
                  <a:cubicBezTo>
                    <a:pt x="7609" y="5287"/>
                    <a:pt x="5023" y="2872"/>
                    <a:pt x="2586"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50" name="Google Shape;150;p50"/>
            <p:cNvSpPr/>
            <p:nvPr/>
          </p:nvSpPr>
          <p:spPr>
            <a:xfrm rot="441751">
              <a:off x="403924" y="103379"/>
              <a:ext cx="482162" cy="649151"/>
            </a:xfrm>
            <a:custGeom>
              <a:rect b="b" l="l" r="r" t="t"/>
              <a:pathLst>
                <a:path extrusionOk="0" h="21600" w="21600">
                  <a:moveTo>
                    <a:pt x="0" y="0"/>
                  </a:moveTo>
                  <a:lnTo>
                    <a:pt x="0" y="147"/>
                  </a:lnTo>
                  <a:cubicBezTo>
                    <a:pt x="798" y="1073"/>
                    <a:pt x="1447" y="2148"/>
                    <a:pt x="2044" y="3074"/>
                  </a:cubicBezTo>
                  <a:cubicBezTo>
                    <a:pt x="2892" y="4000"/>
                    <a:pt x="3941" y="4927"/>
                    <a:pt x="4789" y="5854"/>
                  </a:cubicBezTo>
                  <a:cubicBezTo>
                    <a:pt x="5388" y="6780"/>
                    <a:pt x="6236" y="7706"/>
                    <a:pt x="7033" y="8632"/>
                  </a:cubicBezTo>
                  <a:cubicBezTo>
                    <a:pt x="7881" y="9558"/>
                    <a:pt x="8729" y="10633"/>
                    <a:pt x="9527" y="11559"/>
                  </a:cubicBezTo>
                  <a:cubicBezTo>
                    <a:pt x="10375" y="12338"/>
                    <a:pt x="11622" y="13115"/>
                    <a:pt x="12470" y="14041"/>
                  </a:cubicBezTo>
                  <a:cubicBezTo>
                    <a:pt x="12871" y="14524"/>
                    <a:pt x="13269" y="14967"/>
                    <a:pt x="13719" y="15450"/>
                  </a:cubicBezTo>
                  <a:cubicBezTo>
                    <a:pt x="14316" y="15895"/>
                    <a:pt x="14765" y="16191"/>
                    <a:pt x="15164" y="16672"/>
                  </a:cubicBezTo>
                  <a:cubicBezTo>
                    <a:pt x="16212" y="17598"/>
                    <a:pt x="17010" y="18377"/>
                    <a:pt x="18058" y="19303"/>
                  </a:cubicBezTo>
                  <a:cubicBezTo>
                    <a:pt x="19105" y="20082"/>
                    <a:pt x="20153" y="20823"/>
                    <a:pt x="21400" y="21451"/>
                  </a:cubicBezTo>
                  <a:cubicBezTo>
                    <a:pt x="21007" y="21161"/>
                    <a:pt x="20490" y="20777"/>
                    <a:pt x="20153" y="20525"/>
                  </a:cubicBezTo>
                  <a:cubicBezTo>
                    <a:pt x="19953" y="20229"/>
                    <a:pt x="19754" y="20082"/>
                    <a:pt x="19503" y="19895"/>
                  </a:cubicBezTo>
                  <a:cubicBezTo>
                    <a:pt x="18906" y="19452"/>
                    <a:pt x="18507" y="18969"/>
                    <a:pt x="18256" y="18524"/>
                  </a:cubicBezTo>
                  <a:cubicBezTo>
                    <a:pt x="18058" y="18524"/>
                    <a:pt x="17858" y="18377"/>
                    <a:pt x="17858" y="18228"/>
                  </a:cubicBezTo>
                  <a:lnTo>
                    <a:pt x="17858" y="18043"/>
                  </a:lnTo>
                  <a:cubicBezTo>
                    <a:pt x="17459" y="17747"/>
                    <a:pt x="17010" y="17451"/>
                    <a:pt x="16611" y="16968"/>
                  </a:cubicBezTo>
                  <a:cubicBezTo>
                    <a:pt x="15763" y="16191"/>
                    <a:pt x="14765" y="15450"/>
                    <a:pt x="13719" y="14671"/>
                  </a:cubicBezTo>
                  <a:cubicBezTo>
                    <a:pt x="12871" y="13745"/>
                    <a:pt x="12022" y="12819"/>
                    <a:pt x="11223" y="11893"/>
                  </a:cubicBezTo>
                  <a:cubicBezTo>
                    <a:pt x="10177" y="10967"/>
                    <a:pt x="9128" y="10188"/>
                    <a:pt x="8082" y="9262"/>
                  </a:cubicBezTo>
                  <a:cubicBezTo>
                    <a:pt x="7282" y="8336"/>
                    <a:pt x="6635" y="7410"/>
                    <a:pt x="5787" y="6484"/>
                  </a:cubicBezTo>
                  <a:lnTo>
                    <a:pt x="4339" y="4779"/>
                  </a:lnTo>
                  <a:lnTo>
                    <a:pt x="3093" y="3223"/>
                  </a:lnTo>
                  <a:lnTo>
                    <a:pt x="2295" y="2482"/>
                  </a:lnTo>
                  <a:cubicBezTo>
                    <a:pt x="1646" y="1703"/>
                    <a:pt x="798" y="926"/>
                    <a:pt x="0" y="0"/>
                  </a:cubicBezTo>
                  <a:close/>
                  <a:moveTo>
                    <a:pt x="21400" y="21451"/>
                  </a:moveTo>
                  <a:cubicBezTo>
                    <a:pt x="21400" y="21600"/>
                    <a:pt x="21400" y="21600"/>
                    <a:pt x="21600" y="21600"/>
                  </a:cubicBezTo>
                  <a:cubicBezTo>
                    <a:pt x="21538" y="21554"/>
                    <a:pt x="21471" y="21505"/>
                    <a:pt x="21400" y="21451"/>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51" name="Google Shape;151;p50"/>
            <p:cNvSpPr/>
            <p:nvPr/>
          </p:nvSpPr>
          <p:spPr>
            <a:xfrm rot="441751">
              <a:off x="747707" y="630072"/>
              <a:ext cx="27834" cy="32306"/>
            </a:xfrm>
            <a:custGeom>
              <a:rect b="b" l="l" r="r" t="t"/>
              <a:pathLst>
                <a:path extrusionOk="0" h="21600" w="21600">
                  <a:moveTo>
                    <a:pt x="0" y="0"/>
                  </a:moveTo>
                  <a:cubicBezTo>
                    <a:pt x="6908" y="9696"/>
                    <a:pt x="14692" y="15648"/>
                    <a:pt x="21600" y="21600"/>
                  </a:cubicBezTo>
                  <a:cubicBezTo>
                    <a:pt x="14692" y="15648"/>
                    <a:pt x="11222" y="9696"/>
                    <a:pt x="3470" y="2990"/>
                  </a:cubicBezTo>
                  <a:lnTo>
                    <a:pt x="0" y="0"/>
                  </a:ln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52" name="Google Shape;152;p50"/>
            <p:cNvSpPr/>
            <p:nvPr/>
          </p:nvSpPr>
          <p:spPr>
            <a:xfrm rot="441751">
              <a:off x="334652" y="202735"/>
              <a:ext cx="668080" cy="804814"/>
            </a:xfrm>
            <a:custGeom>
              <a:rect b="b" l="l" r="r" t="t"/>
              <a:pathLst>
                <a:path extrusionOk="0" h="21600" w="21600">
                  <a:moveTo>
                    <a:pt x="107" y="0"/>
                  </a:moveTo>
                  <a:cubicBezTo>
                    <a:pt x="64" y="0"/>
                    <a:pt x="0" y="54"/>
                    <a:pt x="0" y="54"/>
                  </a:cubicBezTo>
                  <a:cubicBezTo>
                    <a:pt x="0" y="54"/>
                    <a:pt x="143" y="54"/>
                    <a:pt x="143" y="203"/>
                  </a:cubicBezTo>
                  <a:cubicBezTo>
                    <a:pt x="467" y="681"/>
                    <a:pt x="755" y="1070"/>
                    <a:pt x="1044" y="1548"/>
                  </a:cubicBezTo>
                  <a:cubicBezTo>
                    <a:pt x="1512" y="1936"/>
                    <a:pt x="1800" y="2444"/>
                    <a:pt x="2087" y="2803"/>
                  </a:cubicBezTo>
                  <a:cubicBezTo>
                    <a:pt x="2699" y="3670"/>
                    <a:pt x="3599" y="4417"/>
                    <a:pt x="4211" y="5284"/>
                  </a:cubicBezTo>
                  <a:cubicBezTo>
                    <a:pt x="4501" y="5672"/>
                    <a:pt x="4644" y="5911"/>
                    <a:pt x="4788" y="6300"/>
                  </a:cubicBezTo>
                  <a:lnTo>
                    <a:pt x="4968" y="6300"/>
                  </a:lnTo>
                  <a:cubicBezTo>
                    <a:pt x="5544" y="7047"/>
                    <a:pt x="6156" y="7525"/>
                    <a:pt x="6768" y="8271"/>
                  </a:cubicBezTo>
                  <a:cubicBezTo>
                    <a:pt x="7345" y="8900"/>
                    <a:pt x="7957" y="9646"/>
                    <a:pt x="8569" y="10275"/>
                  </a:cubicBezTo>
                  <a:cubicBezTo>
                    <a:pt x="8856" y="10513"/>
                    <a:pt x="9144" y="10902"/>
                    <a:pt x="9468" y="11260"/>
                  </a:cubicBezTo>
                  <a:cubicBezTo>
                    <a:pt x="9612" y="11648"/>
                    <a:pt x="9899" y="12007"/>
                    <a:pt x="10189" y="12277"/>
                  </a:cubicBezTo>
                  <a:cubicBezTo>
                    <a:pt x="10944" y="12903"/>
                    <a:pt x="11701" y="13382"/>
                    <a:pt x="12313" y="14009"/>
                  </a:cubicBezTo>
                  <a:cubicBezTo>
                    <a:pt x="13068" y="14637"/>
                    <a:pt x="13788" y="15264"/>
                    <a:pt x="14400" y="15892"/>
                  </a:cubicBezTo>
                  <a:cubicBezTo>
                    <a:pt x="15157" y="16370"/>
                    <a:pt x="15769" y="17117"/>
                    <a:pt x="16489" y="17625"/>
                  </a:cubicBezTo>
                  <a:cubicBezTo>
                    <a:pt x="17244" y="18253"/>
                    <a:pt x="17856" y="18881"/>
                    <a:pt x="18613" y="19359"/>
                  </a:cubicBezTo>
                  <a:cubicBezTo>
                    <a:pt x="18901" y="19747"/>
                    <a:pt x="19368" y="19986"/>
                    <a:pt x="19656" y="20226"/>
                  </a:cubicBezTo>
                  <a:cubicBezTo>
                    <a:pt x="20088" y="20494"/>
                    <a:pt x="20412" y="20853"/>
                    <a:pt x="20845" y="21122"/>
                  </a:cubicBezTo>
                  <a:cubicBezTo>
                    <a:pt x="20988" y="21242"/>
                    <a:pt x="21312" y="21481"/>
                    <a:pt x="21600" y="21600"/>
                  </a:cubicBezTo>
                  <a:cubicBezTo>
                    <a:pt x="21312" y="21361"/>
                    <a:pt x="20988" y="21242"/>
                    <a:pt x="20700" y="20973"/>
                  </a:cubicBezTo>
                  <a:cubicBezTo>
                    <a:pt x="19800" y="20375"/>
                    <a:pt x="19188" y="19628"/>
                    <a:pt x="18288" y="19000"/>
                  </a:cubicBezTo>
                  <a:cubicBezTo>
                    <a:pt x="17568" y="18373"/>
                    <a:pt x="16812" y="17625"/>
                    <a:pt x="16056" y="16998"/>
                  </a:cubicBezTo>
                  <a:cubicBezTo>
                    <a:pt x="15300" y="16251"/>
                    <a:pt x="14545" y="15623"/>
                    <a:pt x="13788" y="14876"/>
                  </a:cubicBezTo>
                  <a:cubicBezTo>
                    <a:pt x="13068" y="14129"/>
                    <a:pt x="12456" y="13382"/>
                    <a:pt x="11701" y="12635"/>
                  </a:cubicBezTo>
                  <a:cubicBezTo>
                    <a:pt x="11701" y="12515"/>
                    <a:pt x="11556" y="12395"/>
                    <a:pt x="11556" y="12277"/>
                  </a:cubicBezTo>
                  <a:cubicBezTo>
                    <a:pt x="11268" y="12157"/>
                    <a:pt x="11088" y="12007"/>
                    <a:pt x="10944" y="11768"/>
                  </a:cubicBezTo>
                  <a:cubicBezTo>
                    <a:pt x="10656" y="11530"/>
                    <a:pt x="10189" y="11140"/>
                    <a:pt x="9899" y="10902"/>
                  </a:cubicBezTo>
                  <a:cubicBezTo>
                    <a:pt x="9612" y="10513"/>
                    <a:pt x="9287" y="10275"/>
                    <a:pt x="9000" y="9916"/>
                  </a:cubicBezTo>
                  <a:cubicBezTo>
                    <a:pt x="8244" y="9288"/>
                    <a:pt x="7812" y="8661"/>
                    <a:pt x="7200" y="8033"/>
                  </a:cubicBezTo>
                  <a:cubicBezTo>
                    <a:pt x="6588" y="7406"/>
                    <a:pt x="5868" y="6778"/>
                    <a:pt x="5256" y="6031"/>
                  </a:cubicBezTo>
                  <a:cubicBezTo>
                    <a:pt x="4644" y="5433"/>
                    <a:pt x="4068" y="4805"/>
                    <a:pt x="3456" y="4178"/>
                  </a:cubicBezTo>
                  <a:cubicBezTo>
                    <a:pt x="2844" y="3550"/>
                    <a:pt x="2267" y="2803"/>
                    <a:pt x="1800" y="2056"/>
                  </a:cubicBezTo>
                  <a:cubicBezTo>
                    <a:pt x="1188" y="1428"/>
                    <a:pt x="755" y="681"/>
                    <a:pt x="143" y="54"/>
                  </a:cubicBezTo>
                  <a:cubicBezTo>
                    <a:pt x="143" y="13"/>
                    <a:pt x="128" y="0"/>
                    <a:pt x="107"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53" name="Google Shape;153;p50"/>
            <p:cNvSpPr/>
            <p:nvPr/>
          </p:nvSpPr>
          <p:spPr>
            <a:xfrm rot="441751">
              <a:off x="852764" y="1094881"/>
              <a:ext cx="13375" cy="12703"/>
            </a:xfrm>
            <a:custGeom>
              <a:rect b="b" l="l" r="r" t="t"/>
              <a:pathLst>
                <a:path extrusionOk="0" h="21600" w="21600">
                  <a:moveTo>
                    <a:pt x="0" y="0"/>
                  </a:moveTo>
                  <a:cubicBezTo>
                    <a:pt x="0" y="11970"/>
                    <a:pt x="7222" y="11970"/>
                    <a:pt x="14378" y="21600"/>
                  </a:cubicBezTo>
                  <a:lnTo>
                    <a:pt x="21600" y="11970"/>
                  </a:lnTo>
                  <a:lnTo>
                    <a:pt x="7222" y="11970"/>
                  </a:lnTo>
                  <a:lnTo>
                    <a:pt x="0" y="0"/>
                  </a:ln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54" name="Google Shape;154;p50"/>
            <p:cNvSpPr/>
            <p:nvPr/>
          </p:nvSpPr>
          <p:spPr>
            <a:xfrm rot="441751">
              <a:off x="205658" y="178013"/>
              <a:ext cx="650277" cy="816180"/>
            </a:xfrm>
            <a:custGeom>
              <a:rect b="b" l="l" r="r" t="t"/>
              <a:pathLst>
                <a:path extrusionOk="0" h="21600" w="21600">
                  <a:moveTo>
                    <a:pt x="185" y="0"/>
                  </a:moveTo>
                  <a:lnTo>
                    <a:pt x="0" y="117"/>
                  </a:lnTo>
                  <a:cubicBezTo>
                    <a:pt x="185" y="972"/>
                    <a:pt x="1258" y="1473"/>
                    <a:pt x="1702" y="2210"/>
                  </a:cubicBezTo>
                  <a:cubicBezTo>
                    <a:pt x="2331" y="2946"/>
                    <a:pt x="2959" y="3801"/>
                    <a:pt x="3551" y="4538"/>
                  </a:cubicBezTo>
                  <a:cubicBezTo>
                    <a:pt x="4180" y="5393"/>
                    <a:pt x="4957" y="6276"/>
                    <a:pt x="5548" y="7013"/>
                  </a:cubicBezTo>
                  <a:cubicBezTo>
                    <a:pt x="6326" y="7868"/>
                    <a:pt x="6806" y="8840"/>
                    <a:pt x="7397" y="9695"/>
                  </a:cubicBezTo>
                  <a:cubicBezTo>
                    <a:pt x="7879" y="10077"/>
                    <a:pt x="8174" y="10431"/>
                    <a:pt x="8655" y="10932"/>
                  </a:cubicBezTo>
                  <a:cubicBezTo>
                    <a:pt x="8952" y="11286"/>
                    <a:pt x="9432" y="11669"/>
                    <a:pt x="9728" y="12023"/>
                  </a:cubicBezTo>
                  <a:cubicBezTo>
                    <a:pt x="10172" y="12524"/>
                    <a:pt x="10505" y="12906"/>
                    <a:pt x="10948" y="13260"/>
                  </a:cubicBezTo>
                  <a:cubicBezTo>
                    <a:pt x="11429" y="13644"/>
                    <a:pt x="11725" y="13997"/>
                    <a:pt x="12205" y="14380"/>
                  </a:cubicBezTo>
                  <a:cubicBezTo>
                    <a:pt x="12650" y="14852"/>
                    <a:pt x="12945" y="15234"/>
                    <a:pt x="13278" y="15706"/>
                  </a:cubicBezTo>
                  <a:cubicBezTo>
                    <a:pt x="13723" y="16089"/>
                    <a:pt x="14056" y="16590"/>
                    <a:pt x="14499" y="16826"/>
                  </a:cubicBezTo>
                  <a:cubicBezTo>
                    <a:pt x="14980" y="17180"/>
                    <a:pt x="15424" y="17562"/>
                    <a:pt x="15720" y="17916"/>
                  </a:cubicBezTo>
                  <a:lnTo>
                    <a:pt x="17125" y="19036"/>
                  </a:lnTo>
                  <a:cubicBezTo>
                    <a:pt x="17902" y="19537"/>
                    <a:pt x="18827" y="19890"/>
                    <a:pt x="19418" y="20391"/>
                  </a:cubicBezTo>
                  <a:cubicBezTo>
                    <a:pt x="20055" y="20778"/>
                    <a:pt x="20692" y="21106"/>
                    <a:pt x="21247" y="21405"/>
                  </a:cubicBezTo>
                  <a:cubicBezTo>
                    <a:pt x="20950" y="21153"/>
                    <a:pt x="20612" y="20959"/>
                    <a:pt x="20342" y="20745"/>
                  </a:cubicBezTo>
                  <a:cubicBezTo>
                    <a:pt x="20047" y="20628"/>
                    <a:pt x="19751" y="20391"/>
                    <a:pt x="19418" y="20274"/>
                  </a:cubicBezTo>
                  <a:cubicBezTo>
                    <a:pt x="19122" y="19890"/>
                    <a:pt x="18678" y="19655"/>
                    <a:pt x="18198" y="19390"/>
                  </a:cubicBezTo>
                  <a:cubicBezTo>
                    <a:pt x="17273" y="18653"/>
                    <a:pt x="16496" y="17916"/>
                    <a:pt x="15720" y="17180"/>
                  </a:cubicBezTo>
                  <a:cubicBezTo>
                    <a:pt x="15276" y="16826"/>
                    <a:pt x="14796" y="16443"/>
                    <a:pt x="14499" y="16089"/>
                  </a:cubicBezTo>
                  <a:cubicBezTo>
                    <a:pt x="14056" y="15706"/>
                    <a:pt x="13723" y="15234"/>
                    <a:pt x="13278" y="14852"/>
                  </a:cubicBezTo>
                  <a:cubicBezTo>
                    <a:pt x="12945" y="14498"/>
                    <a:pt x="12502" y="14115"/>
                    <a:pt x="12205" y="13761"/>
                  </a:cubicBezTo>
                  <a:cubicBezTo>
                    <a:pt x="11725" y="13378"/>
                    <a:pt x="11429" y="13025"/>
                    <a:pt x="10948" y="12524"/>
                  </a:cubicBezTo>
                  <a:cubicBezTo>
                    <a:pt x="10172" y="11787"/>
                    <a:pt x="9581" y="10932"/>
                    <a:pt x="8952" y="10077"/>
                  </a:cubicBezTo>
                  <a:cubicBezTo>
                    <a:pt x="8174" y="9341"/>
                    <a:pt x="7397" y="8604"/>
                    <a:pt x="6657" y="7749"/>
                  </a:cubicBezTo>
                  <a:cubicBezTo>
                    <a:pt x="6326" y="7367"/>
                    <a:pt x="6030" y="6866"/>
                    <a:pt x="5733" y="6512"/>
                  </a:cubicBezTo>
                  <a:lnTo>
                    <a:pt x="4624" y="5274"/>
                  </a:lnTo>
                  <a:cubicBezTo>
                    <a:pt x="4328" y="4803"/>
                    <a:pt x="3884" y="4419"/>
                    <a:pt x="3404" y="3918"/>
                  </a:cubicBezTo>
                  <a:cubicBezTo>
                    <a:pt x="3107" y="3566"/>
                    <a:pt x="2626" y="3065"/>
                    <a:pt x="2331" y="2711"/>
                  </a:cubicBezTo>
                  <a:cubicBezTo>
                    <a:pt x="2035" y="2210"/>
                    <a:pt x="1553" y="1856"/>
                    <a:pt x="1258" y="1355"/>
                  </a:cubicBezTo>
                  <a:cubicBezTo>
                    <a:pt x="924" y="972"/>
                    <a:pt x="629" y="501"/>
                    <a:pt x="482" y="0"/>
                  </a:cubicBezTo>
                  <a:close/>
                  <a:moveTo>
                    <a:pt x="21247" y="21405"/>
                  </a:moveTo>
                  <a:cubicBezTo>
                    <a:pt x="21318" y="21466"/>
                    <a:pt x="21388" y="21531"/>
                    <a:pt x="21453" y="21600"/>
                  </a:cubicBezTo>
                  <a:lnTo>
                    <a:pt x="21600" y="21600"/>
                  </a:lnTo>
                  <a:cubicBezTo>
                    <a:pt x="21488" y="21536"/>
                    <a:pt x="21370" y="21472"/>
                    <a:pt x="21247" y="21405"/>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55" name="Google Shape;155;p50"/>
            <p:cNvSpPr/>
            <p:nvPr/>
          </p:nvSpPr>
          <p:spPr>
            <a:xfrm rot="441751">
              <a:off x="946164" y="1049614"/>
              <a:ext cx="42335" cy="32306"/>
            </a:xfrm>
            <a:custGeom>
              <a:rect b="b" l="l" r="r" t="t"/>
              <a:pathLst>
                <a:path extrusionOk="0" h="21600" w="21600">
                  <a:moveTo>
                    <a:pt x="0" y="0"/>
                  </a:moveTo>
                  <a:cubicBezTo>
                    <a:pt x="7399" y="9696"/>
                    <a:pt x="14201" y="15648"/>
                    <a:pt x="21600" y="21600"/>
                  </a:cubicBezTo>
                  <a:cubicBezTo>
                    <a:pt x="14201" y="12658"/>
                    <a:pt x="7399" y="6706"/>
                    <a:pt x="0"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56" name="Google Shape;156;p50"/>
            <p:cNvSpPr/>
            <p:nvPr/>
          </p:nvSpPr>
          <p:spPr>
            <a:xfrm rot="441751">
              <a:off x="331063" y="92298"/>
              <a:ext cx="732685" cy="946478"/>
            </a:xfrm>
            <a:custGeom>
              <a:rect b="b" l="l" r="r" t="t"/>
              <a:pathLst>
                <a:path extrusionOk="0" h="21600" w="21600">
                  <a:moveTo>
                    <a:pt x="0" y="0"/>
                  </a:moveTo>
                  <a:cubicBezTo>
                    <a:pt x="393" y="533"/>
                    <a:pt x="689" y="1168"/>
                    <a:pt x="1083" y="1803"/>
                  </a:cubicBezTo>
                  <a:lnTo>
                    <a:pt x="1773" y="2872"/>
                  </a:lnTo>
                  <a:lnTo>
                    <a:pt x="2461" y="3811"/>
                  </a:lnTo>
                  <a:cubicBezTo>
                    <a:pt x="2986" y="4548"/>
                    <a:pt x="3544" y="5183"/>
                    <a:pt x="4102" y="5818"/>
                  </a:cubicBezTo>
                  <a:cubicBezTo>
                    <a:pt x="4628" y="6455"/>
                    <a:pt x="5187" y="7090"/>
                    <a:pt x="5875" y="7623"/>
                  </a:cubicBezTo>
                  <a:cubicBezTo>
                    <a:pt x="6138" y="7954"/>
                    <a:pt x="6433" y="8258"/>
                    <a:pt x="6696" y="8589"/>
                  </a:cubicBezTo>
                  <a:cubicBezTo>
                    <a:pt x="6959" y="8894"/>
                    <a:pt x="7254" y="9224"/>
                    <a:pt x="7517" y="9529"/>
                  </a:cubicBezTo>
                  <a:cubicBezTo>
                    <a:pt x="8076" y="10164"/>
                    <a:pt x="8731" y="10800"/>
                    <a:pt x="9289" y="11435"/>
                  </a:cubicBezTo>
                  <a:cubicBezTo>
                    <a:pt x="9847" y="11969"/>
                    <a:pt x="10241" y="12502"/>
                    <a:pt x="10799" y="13036"/>
                  </a:cubicBezTo>
                  <a:cubicBezTo>
                    <a:pt x="11194" y="13442"/>
                    <a:pt x="11620" y="13773"/>
                    <a:pt x="12014" y="14205"/>
                  </a:cubicBezTo>
                  <a:cubicBezTo>
                    <a:pt x="12704" y="14713"/>
                    <a:pt x="13262" y="15247"/>
                    <a:pt x="13820" y="15781"/>
                  </a:cubicBezTo>
                  <a:cubicBezTo>
                    <a:pt x="14476" y="16314"/>
                    <a:pt x="14903" y="16848"/>
                    <a:pt x="15592" y="17381"/>
                  </a:cubicBezTo>
                  <a:cubicBezTo>
                    <a:pt x="16118" y="17889"/>
                    <a:pt x="16806" y="18423"/>
                    <a:pt x="17365" y="18956"/>
                  </a:cubicBezTo>
                  <a:cubicBezTo>
                    <a:pt x="17759" y="19160"/>
                    <a:pt x="18054" y="19388"/>
                    <a:pt x="18449" y="19694"/>
                  </a:cubicBezTo>
                  <a:cubicBezTo>
                    <a:pt x="18743" y="19922"/>
                    <a:pt x="19137" y="20126"/>
                    <a:pt x="19400" y="20329"/>
                  </a:cubicBezTo>
                  <a:cubicBezTo>
                    <a:pt x="19958" y="20863"/>
                    <a:pt x="20648" y="21193"/>
                    <a:pt x="21336" y="21600"/>
                  </a:cubicBezTo>
                  <a:lnTo>
                    <a:pt x="21600" y="21295"/>
                  </a:lnTo>
                  <a:cubicBezTo>
                    <a:pt x="20910" y="20863"/>
                    <a:pt x="20385" y="20329"/>
                    <a:pt x="19695" y="19796"/>
                  </a:cubicBezTo>
                  <a:cubicBezTo>
                    <a:pt x="19007" y="19287"/>
                    <a:pt x="18449" y="18652"/>
                    <a:pt x="17627" y="18118"/>
                  </a:cubicBezTo>
                  <a:cubicBezTo>
                    <a:pt x="16938" y="17483"/>
                    <a:pt x="16282" y="16949"/>
                    <a:pt x="15724" y="16314"/>
                  </a:cubicBezTo>
                  <a:cubicBezTo>
                    <a:pt x="15034" y="15679"/>
                    <a:pt x="14213" y="15247"/>
                    <a:pt x="13524" y="14611"/>
                  </a:cubicBezTo>
                  <a:cubicBezTo>
                    <a:pt x="12998" y="14077"/>
                    <a:pt x="12572" y="13341"/>
                    <a:pt x="11882" y="12705"/>
                  </a:cubicBezTo>
                  <a:cubicBezTo>
                    <a:pt x="11357" y="12070"/>
                    <a:pt x="10799" y="11435"/>
                    <a:pt x="10111" y="10902"/>
                  </a:cubicBezTo>
                  <a:cubicBezTo>
                    <a:pt x="9553" y="10266"/>
                    <a:pt x="8731" y="9758"/>
                    <a:pt x="8206" y="9224"/>
                  </a:cubicBezTo>
                  <a:cubicBezTo>
                    <a:pt x="7780" y="8894"/>
                    <a:pt x="7517" y="8589"/>
                    <a:pt x="7254" y="8258"/>
                  </a:cubicBezTo>
                  <a:cubicBezTo>
                    <a:pt x="7090" y="7954"/>
                    <a:pt x="6828" y="7623"/>
                    <a:pt x="6433" y="7319"/>
                  </a:cubicBezTo>
                  <a:cubicBezTo>
                    <a:pt x="5875" y="6682"/>
                    <a:pt x="5187" y="6149"/>
                    <a:pt x="4628" y="5514"/>
                  </a:cubicBezTo>
                  <a:cubicBezTo>
                    <a:pt x="4102" y="4879"/>
                    <a:pt x="3414" y="4345"/>
                    <a:pt x="2856" y="3710"/>
                  </a:cubicBezTo>
                  <a:cubicBezTo>
                    <a:pt x="2593" y="3405"/>
                    <a:pt x="2461" y="2973"/>
                    <a:pt x="2166" y="2643"/>
                  </a:cubicBezTo>
                  <a:cubicBezTo>
                    <a:pt x="2035" y="2337"/>
                    <a:pt x="1773" y="1905"/>
                    <a:pt x="1509" y="1600"/>
                  </a:cubicBezTo>
                  <a:cubicBezTo>
                    <a:pt x="1083" y="1067"/>
                    <a:pt x="525" y="533"/>
                    <a:pt x="0"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57" name="Google Shape;157;p50"/>
            <p:cNvSpPr/>
            <p:nvPr/>
          </p:nvSpPr>
          <p:spPr>
            <a:xfrm rot="441751">
              <a:off x="659027" y="684035"/>
              <a:ext cx="357422" cy="379696"/>
            </a:xfrm>
            <a:custGeom>
              <a:rect b="b" l="l" r="r" t="t"/>
              <a:pathLst>
                <a:path extrusionOk="0" h="21600" w="21600">
                  <a:moveTo>
                    <a:pt x="0" y="0"/>
                  </a:moveTo>
                  <a:cubicBezTo>
                    <a:pt x="0" y="252"/>
                    <a:pt x="270" y="506"/>
                    <a:pt x="270" y="761"/>
                  </a:cubicBezTo>
                  <a:cubicBezTo>
                    <a:pt x="1682" y="2344"/>
                    <a:pt x="2826" y="3927"/>
                    <a:pt x="4172" y="5511"/>
                  </a:cubicBezTo>
                  <a:cubicBezTo>
                    <a:pt x="5586" y="7094"/>
                    <a:pt x="6998" y="8425"/>
                    <a:pt x="8412" y="10008"/>
                  </a:cubicBezTo>
                  <a:cubicBezTo>
                    <a:pt x="9824" y="11337"/>
                    <a:pt x="11238" y="12923"/>
                    <a:pt x="12584" y="14252"/>
                  </a:cubicBezTo>
                  <a:cubicBezTo>
                    <a:pt x="14266" y="15583"/>
                    <a:pt x="15410" y="17166"/>
                    <a:pt x="17092" y="18433"/>
                  </a:cubicBezTo>
                  <a:cubicBezTo>
                    <a:pt x="17630" y="19004"/>
                    <a:pt x="18236" y="19256"/>
                    <a:pt x="18774" y="19762"/>
                  </a:cubicBezTo>
                  <a:cubicBezTo>
                    <a:pt x="19650" y="20333"/>
                    <a:pt x="20456" y="20839"/>
                    <a:pt x="21332" y="21600"/>
                  </a:cubicBezTo>
                  <a:lnTo>
                    <a:pt x="21600" y="21348"/>
                  </a:lnTo>
                  <a:cubicBezTo>
                    <a:pt x="20188" y="20333"/>
                    <a:pt x="18774" y="19510"/>
                    <a:pt x="17630" y="18179"/>
                  </a:cubicBezTo>
                  <a:cubicBezTo>
                    <a:pt x="17092" y="17673"/>
                    <a:pt x="16284" y="17166"/>
                    <a:pt x="15680" y="16596"/>
                  </a:cubicBezTo>
                  <a:cubicBezTo>
                    <a:pt x="14872" y="15835"/>
                    <a:pt x="14266" y="15267"/>
                    <a:pt x="13458" y="14758"/>
                  </a:cubicBezTo>
                  <a:cubicBezTo>
                    <a:pt x="12314" y="13429"/>
                    <a:pt x="10902" y="12098"/>
                    <a:pt x="9824" y="10831"/>
                  </a:cubicBezTo>
                  <a:cubicBezTo>
                    <a:pt x="8412" y="9502"/>
                    <a:pt x="7536" y="8171"/>
                    <a:pt x="6192" y="6842"/>
                  </a:cubicBezTo>
                  <a:cubicBezTo>
                    <a:pt x="5048" y="5511"/>
                    <a:pt x="3904" y="4182"/>
                    <a:pt x="2490" y="2915"/>
                  </a:cubicBezTo>
                  <a:cubicBezTo>
                    <a:pt x="1682" y="1838"/>
                    <a:pt x="808" y="1013"/>
                    <a:pt x="0"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58" name="Google Shape;158;p50"/>
            <p:cNvSpPr/>
            <p:nvPr/>
          </p:nvSpPr>
          <p:spPr>
            <a:xfrm rot="441751">
              <a:off x="335469" y="196171"/>
              <a:ext cx="538522" cy="727170"/>
            </a:xfrm>
            <a:custGeom>
              <a:rect b="b" l="l" r="r" t="t"/>
              <a:pathLst>
                <a:path extrusionOk="0" h="21600" w="21493">
                  <a:moveTo>
                    <a:pt x="178" y="0"/>
                  </a:moveTo>
                  <a:cubicBezTo>
                    <a:pt x="130" y="0"/>
                    <a:pt x="97" y="11"/>
                    <a:pt x="73" y="29"/>
                  </a:cubicBezTo>
                  <a:cubicBezTo>
                    <a:pt x="100" y="10"/>
                    <a:pt x="133" y="0"/>
                    <a:pt x="178" y="0"/>
                  </a:cubicBezTo>
                  <a:close/>
                  <a:moveTo>
                    <a:pt x="73" y="29"/>
                  </a:moveTo>
                  <a:cubicBezTo>
                    <a:pt x="0" y="82"/>
                    <a:pt x="0" y="199"/>
                    <a:pt x="0" y="298"/>
                  </a:cubicBezTo>
                  <a:cubicBezTo>
                    <a:pt x="534" y="1256"/>
                    <a:pt x="1289" y="2216"/>
                    <a:pt x="2045" y="3175"/>
                  </a:cubicBezTo>
                  <a:cubicBezTo>
                    <a:pt x="2755" y="4134"/>
                    <a:pt x="3511" y="4962"/>
                    <a:pt x="4266" y="5953"/>
                  </a:cubicBezTo>
                  <a:cubicBezTo>
                    <a:pt x="4622" y="6482"/>
                    <a:pt x="4978" y="6913"/>
                    <a:pt x="5377" y="7309"/>
                  </a:cubicBezTo>
                  <a:cubicBezTo>
                    <a:pt x="5734" y="7871"/>
                    <a:pt x="6089" y="8268"/>
                    <a:pt x="6490" y="8699"/>
                  </a:cubicBezTo>
                  <a:cubicBezTo>
                    <a:pt x="7200" y="9657"/>
                    <a:pt x="7777" y="10617"/>
                    <a:pt x="8533" y="11444"/>
                  </a:cubicBezTo>
                  <a:cubicBezTo>
                    <a:pt x="9422" y="12403"/>
                    <a:pt x="10532" y="13097"/>
                    <a:pt x="11466" y="13925"/>
                  </a:cubicBezTo>
                  <a:cubicBezTo>
                    <a:pt x="12399" y="14883"/>
                    <a:pt x="13333" y="15711"/>
                    <a:pt x="14267" y="16538"/>
                  </a:cubicBezTo>
                  <a:cubicBezTo>
                    <a:pt x="14799" y="16967"/>
                    <a:pt x="15199" y="17365"/>
                    <a:pt x="15554" y="17927"/>
                  </a:cubicBezTo>
                  <a:cubicBezTo>
                    <a:pt x="16088" y="18356"/>
                    <a:pt x="16488" y="18885"/>
                    <a:pt x="17022" y="19316"/>
                  </a:cubicBezTo>
                  <a:lnTo>
                    <a:pt x="18710" y="20540"/>
                  </a:lnTo>
                  <a:cubicBezTo>
                    <a:pt x="19420" y="20838"/>
                    <a:pt x="19999" y="21234"/>
                    <a:pt x="20533" y="21499"/>
                  </a:cubicBezTo>
                  <a:cubicBezTo>
                    <a:pt x="20628" y="21570"/>
                    <a:pt x="20741" y="21600"/>
                    <a:pt x="20856" y="21600"/>
                  </a:cubicBezTo>
                  <a:cubicBezTo>
                    <a:pt x="21221" y="21600"/>
                    <a:pt x="21600" y="21303"/>
                    <a:pt x="21465" y="21102"/>
                  </a:cubicBezTo>
                  <a:cubicBezTo>
                    <a:pt x="20533" y="20143"/>
                    <a:pt x="19420" y="19448"/>
                    <a:pt x="18533" y="18621"/>
                  </a:cubicBezTo>
                  <a:cubicBezTo>
                    <a:pt x="17599" y="17794"/>
                    <a:pt x="16488" y="17100"/>
                    <a:pt x="15554" y="16272"/>
                  </a:cubicBezTo>
                  <a:cubicBezTo>
                    <a:pt x="14977" y="15876"/>
                    <a:pt x="14622" y="15446"/>
                    <a:pt x="14088" y="15050"/>
                  </a:cubicBezTo>
                  <a:cubicBezTo>
                    <a:pt x="13688" y="14619"/>
                    <a:pt x="13154" y="14057"/>
                    <a:pt x="12756" y="13659"/>
                  </a:cubicBezTo>
                  <a:lnTo>
                    <a:pt x="11288" y="12403"/>
                  </a:lnTo>
                  <a:cubicBezTo>
                    <a:pt x="10933" y="12006"/>
                    <a:pt x="10532" y="11576"/>
                    <a:pt x="10000" y="11179"/>
                  </a:cubicBezTo>
                  <a:cubicBezTo>
                    <a:pt x="9643" y="10750"/>
                    <a:pt x="9066" y="10353"/>
                    <a:pt x="8711" y="9923"/>
                  </a:cubicBezTo>
                  <a:cubicBezTo>
                    <a:pt x="8311" y="9526"/>
                    <a:pt x="7777" y="9095"/>
                    <a:pt x="7422" y="8699"/>
                  </a:cubicBezTo>
                  <a:cubicBezTo>
                    <a:pt x="7022" y="8137"/>
                    <a:pt x="6490" y="7442"/>
                    <a:pt x="6089" y="6913"/>
                  </a:cubicBezTo>
                  <a:cubicBezTo>
                    <a:pt x="5556" y="6218"/>
                    <a:pt x="4622" y="5524"/>
                    <a:pt x="4090" y="4696"/>
                  </a:cubicBezTo>
                  <a:cubicBezTo>
                    <a:pt x="3334" y="4002"/>
                    <a:pt x="2578" y="3175"/>
                    <a:pt x="2045" y="2480"/>
                  </a:cubicBezTo>
                  <a:cubicBezTo>
                    <a:pt x="1289" y="1653"/>
                    <a:pt x="756" y="827"/>
                    <a:pt x="178" y="165"/>
                  </a:cubicBezTo>
                  <a:cubicBezTo>
                    <a:pt x="48" y="165"/>
                    <a:pt x="13" y="76"/>
                    <a:pt x="73" y="29"/>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59" name="Google Shape;159;p50"/>
            <p:cNvSpPr/>
            <p:nvPr/>
          </p:nvSpPr>
          <p:spPr>
            <a:xfrm rot="441751">
              <a:off x="369858" y="173552"/>
              <a:ext cx="151452" cy="232724"/>
            </a:xfrm>
            <a:custGeom>
              <a:rect b="b" l="l" r="r" t="t"/>
              <a:pathLst>
                <a:path extrusionOk="0" h="21600" w="21442">
                  <a:moveTo>
                    <a:pt x="475" y="0"/>
                  </a:moveTo>
                  <a:cubicBezTo>
                    <a:pt x="-158" y="0"/>
                    <a:pt x="-158" y="516"/>
                    <a:pt x="475" y="516"/>
                  </a:cubicBezTo>
                  <a:cubicBezTo>
                    <a:pt x="2522" y="2583"/>
                    <a:pt x="4415" y="5166"/>
                    <a:pt x="7095" y="7749"/>
                  </a:cubicBezTo>
                  <a:cubicBezTo>
                    <a:pt x="8988" y="9921"/>
                    <a:pt x="11668" y="12505"/>
                    <a:pt x="14348" y="14673"/>
                  </a:cubicBezTo>
                  <a:cubicBezTo>
                    <a:pt x="16236" y="17260"/>
                    <a:pt x="19549" y="19428"/>
                    <a:pt x="21442" y="21600"/>
                  </a:cubicBezTo>
                  <a:cubicBezTo>
                    <a:pt x="20809" y="20254"/>
                    <a:pt x="20182" y="19428"/>
                    <a:pt x="18916" y="18086"/>
                  </a:cubicBezTo>
                  <a:cubicBezTo>
                    <a:pt x="16236" y="15088"/>
                    <a:pt x="12296" y="12505"/>
                    <a:pt x="9616" y="9506"/>
                  </a:cubicBezTo>
                  <a:cubicBezTo>
                    <a:pt x="8355" y="8265"/>
                    <a:pt x="7095" y="6508"/>
                    <a:pt x="5048" y="5166"/>
                  </a:cubicBezTo>
                  <a:cubicBezTo>
                    <a:pt x="3782" y="3514"/>
                    <a:pt x="2522" y="2168"/>
                    <a:pt x="1102" y="516"/>
                  </a:cubicBezTo>
                  <a:cubicBezTo>
                    <a:pt x="1102" y="0"/>
                    <a:pt x="475" y="0"/>
                    <a:pt x="475"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60" name="Google Shape;160;p50"/>
            <p:cNvSpPr/>
            <p:nvPr/>
          </p:nvSpPr>
          <p:spPr>
            <a:xfrm rot="441751">
              <a:off x="664087" y="981637"/>
              <a:ext cx="186633" cy="199335"/>
            </a:xfrm>
            <a:custGeom>
              <a:rect b="b" l="l" r="r" t="t"/>
              <a:pathLst>
                <a:path extrusionOk="0" h="21600" w="21174">
                  <a:moveTo>
                    <a:pt x="0" y="0"/>
                  </a:moveTo>
                  <a:cubicBezTo>
                    <a:pt x="6315" y="7485"/>
                    <a:pt x="13137" y="14604"/>
                    <a:pt x="20590" y="21600"/>
                  </a:cubicBezTo>
                  <a:cubicBezTo>
                    <a:pt x="21097" y="21600"/>
                    <a:pt x="21600" y="21115"/>
                    <a:pt x="20590" y="20033"/>
                  </a:cubicBezTo>
                  <a:cubicBezTo>
                    <a:pt x="18442" y="17017"/>
                    <a:pt x="15792" y="15084"/>
                    <a:pt x="13137" y="12552"/>
                  </a:cubicBezTo>
                  <a:cubicBezTo>
                    <a:pt x="10482" y="10017"/>
                    <a:pt x="8463" y="7485"/>
                    <a:pt x="5812" y="4949"/>
                  </a:cubicBezTo>
                  <a:cubicBezTo>
                    <a:pt x="4167" y="3020"/>
                    <a:pt x="2148" y="1449"/>
                    <a:pt x="0"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61" name="Google Shape;161;p50"/>
            <p:cNvSpPr/>
            <p:nvPr/>
          </p:nvSpPr>
          <p:spPr>
            <a:xfrm rot="441751">
              <a:off x="211088" y="166558"/>
              <a:ext cx="200421" cy="291731"/>
            </a:xfrm>
            <a:custGeom>
              <a:rect b="b" l="l" r="r" t="t"/>
              <a:pathLst>
                <a:path extrusionOk="0" h="21600" w="21600">
                  <a:moveTo>
                    <a:pt x="1558" y="0"/>
                  </a:moveTo>
                  <a:lnTo>
                    <a:pt x="0" y="987"/>
                  </a:lnTo>
                  <a:cubicBezTo>
                    <a:pt x="599" y="1730"/>
                    <a:pt x="1558" y="2389"/>
                    <a:pt x="2040" y="3048"/>
                  </a:cubicBezTo>
                  <a:cubicBezTo>
                    <a:pt x="5522" y="6182"/>
                    <a:pt x="8521" y="9233"/>
                    <a:pt x="11521" y="12364"/>
                  </a:cubicBezTo>
                  <a:cubicBezTo>
                    <a:pt x="14678" y="15133"/>
                    <a:pt x="17439" y="17964"/>
                    <a:pt x="20609" y="20746"/>
                  </a:cubicBezTo>
                  <a:cubicBezTo>
                    <a:pt x="20091" y="19802"/>
                    <a:pt x="19344" y="18985"/>
                    <a:pt x="18601" y="18218"/>
                  </a:cubicBezTo>
                  <a:cubicBezTo>
                    <a:pt x="16560" y="16157"/>
                    <a:pt x="15002" y="14097"/>
                    <a:pt x="13079" y="12036"/>
                  </a:cubicBezTo>
                  <a:cubicBezTo>
                    <a:pt x="11043" y="9975"/>
                    <a:pt x="9003" y="7915"/>
                    <a:pt x="7080" y="5851"/>
                  </a:cubicBezTo>
                  <a:cubicBezTo>
                    <a:pt x="5040" y="3790"/>
                    <a:pt x="3598" y="2061"/>
                    <a:pt x="1558" y="0"/>
                  </a:cubicBezTo>
                  <a:close/>
                  <a:moveTo>
                    <a:pt x="20609" y="20746"/>
                  </a:moveTo>
                  <a:cubicBezTo>
                    <a:pt x="20762" y="21018"/>
                    <a:pt x="20893" y="21303"/>
                    <a:pt x="21001" y="21600"/>
                  </a:cubicBezTo>
                  <a:lnTo>
                    <a:pt x="21600" y="21600"/>
                  </a:lnTo>
                  <a:cubicBezTo>
                    <a:pt x="21267" y="21315"/>
                    <a:pt x="20938" y="21031"/>
                    <a:pt x="20609" y="20746"/>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62" name="Google Shape;162;p50"/>
            <p:cNvSpPr/>
            <p:nvPr/>
          </p:nvSpPr>
          <p:spPr>
            <a:xfrm rot="441751">
              <a:off x="411040" y="581970"/>
              <a:ext cx="153660" cy="203766"/>
            </a:xfrm>
            <a:custGeom>
              <a:rect b="b" l="l" r="r" t="t"/>
              <a:pathLst>
                <a:path extrusionOk="0" h="21600" w="21600">
                  <a:moveTo>
                    <a:pt x="2033" y="0"/>
                  </a:moveTo>
                  <a:cubicBezTo>
                    <a:pt x="1410" y="470"/>
                    <a:pt x="623" y="470"/>
                    <a:pt x="0" y="944"/>
                  </a:cubicBezTo>
                  <a:cubicBezTo>
                    <a:pt x="2033" y="3420"/>
                    <a:pt x="3284" y="5427"/>
                    <a:pt x="5322" y="7788"/>
                  </a:cubicBezTo>
                  <a:lnTo>
                    <a:pt x="9234" y="12275"/>
                  </a:lnTo>
                  <a:lnTo>
                    <a:pt x="13775" y="16643"/>
                  </a:lnTo>
                  <a:cubicBezTo>
                    <a:pt x="15649" y="18650"/>
                    <a:pt x="17688" y="20182"/>
                    <a:pt x="19567" y="21600"/>
                  </a:cubicBezTo>
                  <a:cubicBezTo>
                    <a:pt x="20190" y="21126"/>
                    <a:pt x="20971" y="21126"/>
                    <a:pt x="21600" y="20656"/>
                  </a:cubicBezTo>
                  <a:lnTo>
                    <a:pt x="21600" y="20182"/>
                  </a:lnTo>
                  <a:cubicBezTo>
                    <a:pt x="18310" y="17232"/>
                    <a:pt x="15649" y="14282"/>
                    <a:pt x="12366" y="11332"/>
                  </a:cubicBezTo>
                  <a:cubicBezTo>
                    <a:pt x="9863" y="8851"/>
                    <a:pt x="7202" y="5901"/>
                    <a:pt x="4541" y="2950"/>
                  </a:cubicBezTo>
                  <a:cubicBezTo>
                    <a:pt x="3912" y="1887"/>
                    <a:pt x="2661" y="944"/>
                    <a:pt x="2033"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63" name="Google Shape;163;p50"/>
            <p:cNvSpPr/>
            <p:nvPr/>
          </p:nvSpPr>
          <p:spPr>
            <a:xfrm rot="441751">
              <a:off x="597714" y="845981"/>
              <a:ext cx="36777" cy="45678"/>
            </a:xfrm>
            <a:custGeom>
              <a:rect b="b" l="l" r="r" t="t"/>
              <a:pathLst>
                <a:path extrusionOk="0" h="21600" w="21600">
                  <a:moveTo>
                    <a:pt x="0" y="0"/>
                  </a:moveTo>
                  <a:cubicBezTo>
                    <a:pt x="5228" y="8438"/>
                    <a:pt x="13745" y="15276"/>
                    <a:pt x="21600" y="21600"/>
                  </a:cubicBezTo>
                  <a:cubicBezTo>
                    <a:pt x="16347" y="17391"/>
                    <a:pt x="13745" y="13162"/>
                    <a:pt x="7855" y="8438"/>
                  </a:cubicBezTo>
                  <a:cubicBezTo>
                    <a:pt x="5228" y="4209"/>
                    <a:pt x="2626" y="2115"/>
                    <a:pt x="0"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64" name="Google Shape;164;p50"/>
            <p:cNvSpPr/>
            <p:nvPr/>
          </p:nvSpPr>
          <p:spPr>
            <a:xfrm rot="441751">
              <a:off x="687685" y="431433"/>
              <a:ext cx="172590" cy="203766"/>
            </a:xfrm>
            <a:custGeom>
              <a:rect b="b" l="l" r="r" t="t"/>
              <a:pathLst>
                <a:path extrusionOk="0" h="21600" w="21600">
                  <a:moveTo>
                    <a:pt x="2369" y="0"/>
                  </a:moveTo>
                  <a:cubicBezTo>
                    <a:pt x="1810" y="470"/>
                    <a:pt x="696" y="944"/>
                    <a:pt x="0" y="1533"/>
                  </a:cubicBezTo>
                  <a:cubicBezTo>
                    <a:pt x="696" y="2007"/>
                    <a:pt x="696" y="2476"/>
                    <a:pt x="1255" y="2950"/>
                  </a:cubicBezTo>
                  <a:cubicBezTo>
                    <a:pt x="3483" y="5427"/>
                    <a:pt x="5852" y="8381"/>
                    <a:pt x="8776" y="10858"/>
                  </a:cubicBezTo>
                  <a:cubicBezTo>
                    <a:pt x="11145" y="13338"/>
                    <a:pt x="13378" y="16289"/>
                    <a:pt x="15748" y="18650"/>
                  </a:cubicBezTo>
                  <a:lnTo>
                    <a:pt x="18671" y="21600"/>
                  </a:lnTo>
                  <a:cubicBezTo>
                    <a:pt x="19231" y="20656"/>
                    <a:pt x="20345" y="20182"/>
                    <a:pt x="21600" y="19713"/>
                  </a:cubicBezTo>
                  <a:cubicBezTo>
                    <a:pt x="19785" y="18650"/>
                    <a:pt x="18671" y="17706"/>
                    <a:pt x="17416" y="16289"/>
                  </a:cubicBezTo>
                  <a:cubicBezTo>
                    <a:pt x="15188" y="13808"/>
                    <a:pt x="12819" y="10858"/>
                    <a:pt x="10450" y="8381"/>
                  </a:cubicBezTo>
                  <a:cubicBezTo>
                    <a:pt x="8222" y="5901"/>
                    <a:pt x="5293" y="3420"/>
                    <a:pt x="2924" y="470"/>
                  </a:cubicBezTo>
                  <a:cubicBezTo>
                    <a:pt x="2369" y="470"/>
                    <a:pt x="2369" y="470"/>
                    <a:pt x="2369"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65" name="Google Shape;165;p50"/>
            <p:cNvSpPr/>
            <p:nvPr/>
          </p:nvSpPr>
          <p:spPr>
            <a:xfrm rot="441751">
              <a:off x="797142" y="1036114"/>
              <a:ext cx="60137" cy="55666"/>
            </a:xfrm>
            <a:custGeom>
              <a:rect b="b" l="l" r="r" t="t"/>
              <a:pathLst>
                <a:path extrusionOk="0" h="21600" w="21600">
                  <a:moveTo>
                    <a:pt x="0" y="0"/>
                  </a:moveTo>
                  <a:lnTo>
                    <a:pt x="1606" y="2157"/>
                  </a:lnTo>
                  <a:cubicBezTo>
                    <a:pt x="1861" y="2351"/>
                    <a:pt x="2116" y="2546"/>
                    <a:pt x="2357" y="2741"/>
                  </a:cubicBezTo>
                  <a:cubicBezTo>
                    <a:pt x="1561" y="1816"/>
                    <a:pt x="781" y="892"/>
                    <a:pt x="0" y="0"/>
                  </a:cubicBezTo>
                  <a:close/>
                  <a:moveTo>
                    <a:pt x="2357" y="2741"/>
                  </a:moveTo>
                  <a:cubicBezTo>
                    <a:pt x="8076" y="9486"/>
                    <a:pt x="14230" y="17043"/>
                    <a:pt x="21600" y="21600"/>
                  </a:cubicBezTo>
                  <a:cubicBezTo>
                    <a:pt x="15055" y="14951"/>
                    <a:pt x="8886" y="7881"/>
                    <a:pt x="2357" y="2741"/>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66" name="Google Shape;166;p50"/>
            <p:cNvSpPr/>
            <p:nvPr/>
          </p:nvSpPr>
          <p:spPr>
            <a:xfrm rot="441751">
              <a:off x="231162" y="152959"/>
              <a:ext cx="709615" cy="909705"/>
            </a:xfrm>
            <a:custGeom>
              <a:rect b="b" l="l" r="r" t="t"/>
              <a:pathLst>
                <a:path extrusionOk="0" h="21600" w="21442">
                  <a:moveTo>
                    <a:pt x="438" y="0"/>
                  </a:moveTo>
                  <a:lnTo>
                    <a:pt x="0" y="318"/>
                  </a:lnTo>
                  <a:cubicBezTo>
                    <a:pt x="303" y="767"/>
                    <a:pt x="707" y="1216"/>
                    <a:pt x="1010" y="1639"/>
                  </a:cubicBezTo>
                  <a:cubicBezTo>
                    <a:pt x="1279" y="1982"/>
                    <a:pt x="1548" y="2300"/>
                    <a:pt x="1683" y="2643"/>
                  </a:cubicBezTo>
                  <a:cubicBezTo>
                    <a:pt x="1985" y="2961"/>
                    <a:pt x="2255" y="3410"/>
                    <a:pt x="2389" y="3755"/>
                  </a:cubicBezTo>
                  <a:cubicBezTo>
                    <a:pt x="2961" y="4415"/>
                    <a:pt x="3668" y="4944"/>
                    <a:pt x="4206" y="5605"/>
                  </a:cubicBezTo>
                  <a:cubicBezTo>
                    <a:pt x="4778" y="6398"/>
                    <a:pt x="5047" y="7059"/>
                    <a:pt x="5619" y="7720"/>
                  </a:cubicBezTo>
                  <a:cubicBezTo>
                    <a:pt x="6191" y="8381"/>
                    <a:pt x="6898" y="9042"/>
                    <a:pt x="7436" y="9703"/>
                  </a:cubicBezTo>
                  <a:cubicBezTo>
                    <a:pt x="7739" y="10021"/>
                    <a:pt x="7874" y="10364"/>
                    <a:pt x="8143" y="10681"/>
                  </a:cubicBezTo>
                  <a:cubicBezTo>
                    <a:pt x="8412" y="11025"/>
                    <a:pt x="8715" y="11342"/>
                    <a:pt x="8984" y="11686"/>
                  </a:cubicBezTo>
                  <a:cubicBezTo>
                    <a:pt x="9556" y="12346"/>
                    <a:pt x="10397" y="12770"/>
                    <a:pt x="10934" y="13431"/>
                  </a:cubicBezTo>
                  <a:cubicBezTo>
                    <a:pt x="11642" y="13986"/>
                    <a:pt x="12078" y="14647"/>
                    <a:pt x="12786" y="15308"/>
                  </a:cubicBezTo>
                  <a:cubicBezTo>
                    <a:pt x="13458" y="15863"/>
                    <a:pt x="14164" y="16312"/>
                    <a:pt x="14871" y="16973"/>
                  </a:cubicBezTo>
                  <a:cubicBezTo>
                    <a:pt x="15443" y="17502"/>
                    <a:pt x="15981" y="18164"/>
                    <a:pt x="16553" y="18612"/>
                  </a:cubicBezTo>
                  <a:cubicBezTo>
                    <a:pt x="16688" y="18719"/>
                    <a:pt x="16822" y="18825"/>
                    <a:pt x="16822" y="18957"/>
                  </a:cubicBezTo>
                  <a:cubicBezTo>
                    <a:pt x="17394" y="19168"/>
                    <a:pt x="17966" y="19486"/>
                    <a:pt x="18370" y="19829"/>
                  </a:cubicBezTo>
                  <a:lnTo>
                    <a:pt x="19649" y="20702"/>
                  </a:lnTo>
                  <a:cubicBezTo>
                    <a:pt x="20052" y="21045"/>
                    <a:pt x="20490" y="21363"/>
                    <a:pt x="21028" y="21600"/>
                  </a:cubicBezTo>
                  <a:cubicBezTo>
                    <a:pt x="21331" y="21600"/>
                    <a:pt x="21600" y="21257"/>
                    <a:pt x="21331" y="21045"/>
                  </a:cubicBezTo>
                  <a:cubicBezTo>
                    <a:pt x="20893" y="20807"/>
                    <a:pt x="20490" y="20596"/>
                    <a:pt x="20187" y="20278"/>
                  </a:cubicBezTo>
                  <a:lnTo>
                    <a:pt x="19077" y="19486"/>
                  </a:lnTo>
                  <a:cubicBezTo>
                    <a:pt x="18370" y="18957"/>
                    <a:pt x="17529" y="18507"/>
                    <a:pt x="16822" y="17952"/>
                  </a:cubicBezTo>
                  <a:cubicBezTo>
                    <a:pt x="16149" y="17397"/>
                    <a:pt x="15712" y="16630"/>
                    <a:pt x="15140" y="16074"/>
                  </a:cubicBezTo>
                  <a:cubicBezTo>
                    <a:pt x="14467" y="15520"/>
                    <a:pt x="13626" y="15097"/>
                    <a:pt x="12919" y="14435"/>
                  </a:cubicBezTo>
                  <a:cubicBezTo>
                    <a:pt x="12347" y="13880"/>
                    <a:pt x="11775" y="13113"/>
                    <a:pt x="11104" y="12559"/>
                  </a:cubicBezTo>
                  <a:cubicBezTo>
                    <a:pt x="10801" y="12214"/>
                    <a:pt x="10532" y="11897"/>
                    <a:pt x="10261" y="11686"/>
                  </a:cubicBezTo>
                  <a:cubicBezTo>
                    <a:pt x="9825" y="11342"/>
                    <a:pt x="9556" y="11025"/>
                    <a:pt x="9253" y="10681"/>
                  </a:cubicBezTo>
                  <a:cubicBezTo>
                    <a:pt x="8715" y="10126"/>
                    <a:pt x="8143" y="9465"/>
                    <a:pt x="7571" y="8804"/>
                  </a:cubicBezTo>
                  <a:cubicBezTo>
                    <a:pt x="7032" y="8248"/>
                    <a:pt x="6730" y="7482"/>
                    <a:pt x="6191" y="6927"/>
                  </a:cubicBezTo>
                  <a:cubicBezTo>
                    <a:pt x="5619" y="6266"/>
                    <a:pt x="5215" y="5605"/>
                    <a:pt x="4778" y="4944"/>
                  </a:cubicBezTo>
                  <a:cubicBezTo>
                    <a:pt x="4206" y="4282"/>
                    <a:pt x="3533" y="3755"/>
                    <a:pt x="3096" y="3093"/>
                  </a:cubicBezTo>
                  <a:lnTo>
                    <a:pt x="2255" y="2194"/>
                  </a:lnTo>
                  <a:cubicBezTo>
                    <a:pt x="2120" y="1877"/>
                    <a:pt x="1851" y="1533"/>
                    <a:pt x="1548" y="1216"/>
                  </a:cubicBezTo>
                  <a:cubicBezTo>
                    <a:pt x="1144" y="767"/>
                    <a:pt x="707" y="449"/>
                    <a:pt x="438"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67" name="Google Shape;167;p50"/>
            <p:cNvSpPr/>
            <p:nvPr/>
          </p:nvSpPr>
          <p:spPr>
            <a:xfrm rot="441751">
              <a:off x="734520" y="982841"/>
              <a:ext cx="139201" cy="111328"/>
            </a:xfrm>
            <a:custGeom>
              <a:rect b="b" l="l" r="r" t="t"/>
              <a:pathLst>
                <a:path extrusionOk="0" h="21600" w="21600">
                  <a:moveTo>
                    <a:pt x="0" y="0"/>
                  </a:moveTo>
                  <a:cubicBezTo>
                    <a:pt x="117" y="65"/>
                    <a:pt x="233" y="138"/>
                    <a:pt x="344" y="203"/>
                  </a:cubicBezTo>
                  <a:cubicBezTo>
                    <a:pt x="233" y="130"/>
                    <a:pt x="117" y="65"/>
                    <a:pt x="0" y="0"/>
                  </a:cubicBezTo>
                  <a:close/>
                  <a:moveTo>
                    <a:pt x="344" y="203"/>
                  </a:moveTo>
                  <a:cubicBezTo>
                    <a:pt x="1764" y="1119"/>
                    <a:pt x="3041" y="2659"/>
                    <a:pt x="4319" y="3454"/>
                  </a:cubicBezTo>
                  <a:cubicBezTo>
                    <a:pt x="5875" y="5400"/>
                    <a:pt x="7950" y="7127"/>
                    <a:pt x="9506" y="9722"/>
                  </a:cubicBezTo>
                  <a:lnTo>
                    <a:pt x="10194" y="9722"/>
                  </a:lnTo>
                  <a:lnTo>
                    <a:pt x="10888" y="10800"/>
                  </a:lnTo>
                  <a:cubicBezTo>
                    <a:pt x="13825" y="13395"/>
                    <a:pt x="16587" y="17068"/>
                    <a:pt x="19525" y="20522"/>
                  </a:cubicBezTo>
                  <a:lnTo>
                    <a:pt x="20219" y="21600"/>
                  </a:lnTo>
                  <a:lnTo>
                    <a:pt x="21600" y="21600"/>
                  </a:lnTo>
                  <a:cubicBezTo>
                    <a:pt x="18838" y="19662"/>
                    <a:pt x="16587" y="17068"/>
                    <a:pt x="14519" y="14262"/>
                  </a:cubicBezTo>
                  <a:lnTo>
                    <a:pt x="7950" y="7127"/>
                  </a:lnTo>
                  <a:cubicBezTo>
                    <a:pt x="5959" y="4427"/>
                    <a:pt x="3171" y="1930"/>
                    <a:pt x="344" y="203"/>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grpSp>
      <p:sp>
        <p:nvSpPr>
          <p:cNvPr id="168" name="Google Shape;168;p50"/>
          <p:cNvSpPr/>
          <p:nvPr>
            <p:ph idx="2" type="pic"/>
          </p:nvPr>
        </p:nvSpPr>
        <p:spPr>
          <a:xfrm rot="706672">
            <a:off x="716453" y="1582466"/>
            <a:ext cx="3323355" cy="4148712"/>
          </a:xfrm>
          <a:prstGeom prst="rect">
            <a:avLst/>
          </a:prstGeom>
          <a:noFill/>
          <a:ln>
            <a:noFill/>
          </a:ln>
        </p:spPr>
      </p:sp>
      <p:sp>
        <p:nvSpPr>
          <p:cNvPr id="169" name="Google Shape;169;p50"/>
          <p:cNvSpPr txBox="1"/>
          <p:nvPr>
            <p:ph type="title"/>
          </p:nvPr>
        </p:nvSpPr>
        <p:spPr>
          <a:xfrm>
            <a:off x="4943187" y="2835418"/>
            <a:ext cx="4946480" cy="1410491"/>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3600"/>
              <a:buFont typeface="Montserrat Black"/>
              <a:buNone/>
              <a:defRPr b="1" i="0" sz="3600" u="none" cap="none" strike="noStrike">
                <a:solidFill>
                  <a:srgbClr val="000000"/>
                </a:solidFill>
                <a:latin typeface="Montserrat Black"/>
                <a:ea typeface="Montserrat Black"/>
                <a:cs typeface="Montserrat Black"/>
                <a:sym typeface="Montserrat Black"/>
              </a:defRPr>
            </a:lvl1pPr>
            <a:lvl2pPr lvl="1"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2pPr>
            <a:lvl3pPr lvl="2"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3pPr>
            <a:lvl4pPr lvl="3"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4pPr>
            <a:lvl5pPr lvl="4"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5pPr>
            <a:lvl6pPr lvl="5"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6pPr>
            <a:lvl7pPr lvl="6"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7pPr>
            <a:lvl8pPr lvl="7"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8pPr>
            <a:lvl9pPr lvl="8"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9pPr>
          </a:lstStyle>
          <a:p/>
        </p:txBody>
      </p:sp>
      <p:pic>
        <p:nvPicPr>
          <p:cNvPr descr="Google Shape;113;p12" id="170" name="Google Shape;170;p50"/>
          <p:cNvPicPr preferRelativeResize="0"/>
          <p:nvPr/>
        </p:nvPicPr>
        <p:blipFill rotWithShape="1">
          <a:blip r:embed="rId3">
            <a:alphaModFix/>
          </a:blip>
          <a:srcRect b="0" l="0" r="0" t="0"/>
          <a:stretch/>
        </p:blipFill>
        <p:spPr>
          <a:xfrm rot="792508">
            <a:off x="7924451" y="6034694"/>
            <a:ext cx="4592915" cy="1523367"/>
          </a:xfrm>
          <a:prstGeom prst="rect">
            <a:avLst/>
          </a:prstGeom>
          <a:noFill/>
          <a:ln>
            <a:noFill/>
          </a:ln>
        </p:spPr>
      </p:pic>
      <p:pic>
        <p:nvPicPr>
          <p:cNvPr descr="Google Shape;114;p12" id="171" name="Google Shape;171;p50"/>
          <p:cNvPicPr preferRelativeResize="0"/>
          <p:nvPr/>
        </p:nvPicPr>
        <p:blipFill rotWithShape="1">
          <a:blip r:embed="rId4">
            <a:alphaModFix amt="47000"/>
          </a:blip>
          <a:srcRect b="0" l="0" r="0" t="0"/>
          <a:stretch/>
        </p:blipFill>
        <p:spPr>
          <a:xfrm>
            <a:off x="10323809" y="4953065"/>
            <a:ext cx="2777230" cy="2777230"/>
          </a:xfrm>
          <a:prstGeom prst="rect">
            <a:avLst/>
          </a:prstGeom>
          <a:noFill/>
          <a:ln>
            <a:noFill/>
          </a:ln>
        </p:spPr>
      </p:pic>
      <p:sp>
        <p:nvSpPr>
          <p:cNvPr id="172" name="Google Shape;172;p50"/>
          <p:cNvSpPr/>
          <p:nvPr/>
        </p:nvSpPr>
        <p:spPr>
          <a:xfrm>
            <a:off x="11117798" y="5678251"/>
            <a:ext cx="1367077" cy="1367077"/>
          </a:xfrm>
          <a:prstGeom prst="ellipse">
            <a:avLst/>
          </a:prstGeom>
          <a:solidFill>
            <a:srgbClr val="2522C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міст">
  <p:cSld name="Зміст">
    <p:spTree>
      <p:nvGrpSpPr>
        <p:cNvPr id="173" name="Shape 173"/>
        <p:cNvGrpSpPr/>
        <p:nvPr/>
      </p:nvGrpSpPr>
      <p:grpSpPr>
        <a:xfrm>
          <a:off x="0" y="0"/>
          <a:ext cx="0" cy="0"/>
          <a:chOff x="0" y="0"/>
          <a:chExt cx="0" cy="0"/>
        </a:xfrm>
      </p:grpSpPr>
      <p:sp>
        <p:nvSpPr>
          <p:cNvPr id="174" name="Google Shape;174;p51"/>
          <p:cNvSpPr txBox="1"/>
          <p:nvPr>
            <p:ph type="title"/>
          </p:nvPr>
        </p:nvSpPr>
        <p:spPr>
          <a:xfrm>
            <a:off x="1669774" y="566531"/>
            <a:ext cx="9684026" cy="556591"/>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2pPr>
            <a:lvl3pPr lvl="2"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3pPr>
            <a:lvl4pPr lvl="3"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4pPr>
            <a:lvl5pPr lvl="4"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5pPr>
            <a:lvl6pPr lvl="5"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6pPr>
            <a:lvl7pPr lvl="6"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7pPr>
            <a:lvl8pPr lvl="7"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8pPr>
            <a:lvl9pPr lvl="8"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9pPr>
          </a:lstStyle>
          <a:p/>
        </p:txBody>
      </p:sp>
      <p:sp>
        <p:nvSpPr>
          <p:cNvPr id="175" name="Google Shape;175;p51"/>
          <p:cNvSpPr/>
          <p:nvPr/>
        </p:nvSpPr>
        <p:spPr>
          <a:xfrm rot="-5400000">
            <a:off x="-3551" y="-6410"/>
            <a:ext cx="1351703" cy="1344642"/>
          </a:xfrm>
          <a:custGeom>
            <a:rect b="b" l="l" r="r" t="t"/>
            <a:pathLst>
              <a:path extrusionOk="0" h="21600" w="21600">
                <a:moveTo>
                  <a:pt x="21487" y="21600"/>
                </a:moveTo>
                <a:cubicBezTo>
                  <a:pt x="9620" y="21600"/>
                  <a:pt x="0" y="11929"/>
                  <a:pt x="0" y="0"/>
                </a:cubicBezTo>
                <a:lnTo>
                  <a:pt x="21600" y="0"/>
                </a:lnTo>
                <a:close/>
              </a:path>
            </a:pathLst>
          </a:custGeom>
          <a:solidFill>
            <a:schemeClr val="accent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grpSp>
        <p:nvGrpSpPr>
          <p:cNvPr id="176" name="Google Shape;176;p51"/>
          <p:cNvGrpSpPr/>
          <p:nvPr/>
        </p:nvGrpSpPr>
        <p:grpSpPr>
          <a:xfrm>
            <a:off x="336531" y="330100"/>
            <a:ext cx="286092" cy="288006"/>
            <a:chOff x="-1" y="-1"/>
            <a:chExt cx="286090" cy="288004"/>
          </a:xfrm>
        </p:grpSpPr>
        <p:sp>
          <p:nvSpPr>
            <p:cNvPr id="177" name="Google Shape;177;p51"/>
            <p:cNvSpPr/>
            <p:nvPr/>
          </p:nvSpPr>
          <p:spPr>
            <a:xfrm>
              <a:off x="-1" y="3181"/>
              <a:ext cx="87811" cy="284822"/>
            </a:xfrm>
            <a:prstGeom prst="rect">
              <a:avLst/>
            </a:prstGeom>
            <a:solidFill>
              <a:srgbClr val="191919"/>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78" name="Google Shape;178;p51"/>
            <p:cNvSpPr/>
            <p:nvPr/>
          </p:nvSpPr>
          <p:spPr>
            <a:xfrm rot="-5400000">
              <a:off x="99333" y="-99334"/>
              <a:ext cx="87423" cy="286089"/>
            </a:xfrm>
            <a:prstGeom prst="rect">
              <a:avLst/>
            </a:prstGeom>
            <a:solidFill>
              <a:srgbClr val="191919"/>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grpSp>
      <p:pic>
        <p:nvPicPr>
          <p:cNvPr descr="Google Shape;123;p13" id="179" name="Google Shape;179;p51"/>
          <p:cNvPicPr preferRelativeResize="0"/>
          <p:nvPr/>
        </p:nvPicPr>
        <p:blipFill rotWithShape="1">
          <a:blip r:embed="rId2">
            <a:alphaModFix/>
          </a:blip>
          <a:srcRect b="0" l="0" r="0" t="0"/>
          <a:stretch/>
        </p:blipFill>
        <p:spPr>
          <a:xfrm rot="15">
            <a:off x="479579" y="6211956"/>
            <a:ext cx="595229" cy="503532"/>
          </a:xfrm>
          <a:prstGeom prst="rect">
            <a:avLst/>
          </a:prstGeom>
          <a:noFill/>
          <a:ln>
            <a:noFill/>
          </a:ln>
        </p:spPr>
      </p:pic>
      <p:sp>
        <p:nvSpPr>
          <p:cNvPr id="180" name="Google Shape;180;p51"/>
          <p:cNvSpPr txBox="1"/>
          <p:nvPr>
            <p:ph idx="12" type="sldNum"/>
          </p:nvPr>
        </p:nvSpPr>
        <p:spPr>
          <a:xfrm>
            <a:off x="524130" y="511198"/>
            <a:ext cx="439966" cy="332741"/>
          </a:xfrm>
          <a:prstGeom prst="rect">
            <a:avLst/>
          </a:prstGeom>
          <a:noFill/>
          <a:ln>
            <a:noFill/>
          </a:ln>
        </p:spPr>
        <p:txBody>
          <a:bodyPr anchorCtr="0" anchor="t" bIns="45700" lIns="45700" spcFirstLastPara="1" rIns="45700" wrap="square" tIns="45700">
            <a:noAutofit/>
          </a:bodyPr>
          <a:lstStyle>
            <a:lvl1pPr indent="0" lvl="0"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1pPr>
            <a:lvl2pPr indent="0" lvl="1"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2pPr>
            <a:lvl3pPr indent="0" lvl="2"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3pPr>
            <a:lvl4pPr indent="0" lvl="3"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4pPr>
            <a:lvl5pPr indent="0" lvl="4"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5pPr>
            <a:lvl6pPr indent="0" lvl="5"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6pPr>
            <a:lvl7pPr indent="0" lvl="6"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7pPr>
            <a:lvl8pPr indent="0" lvl="7"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8pPr>
            <a:lvl9pPr indent="0" lvl="8"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US"/>
              <a:t>‹#›</a:t>
            </a:fld>
            <a:endParaRPr/>
          </a:p>
        </p:txBody>
      </p:sp>
      <p:pic>
        <p:nvPicPr>
          <p:cNvPr descr="Google Shape;27;p10" id="181" name="Google Shape;181;p51"/>
          <p:cNvPicPr preferRelativeResize="0"/>
          <p:nvPr/>
        </p:nvPicPr>
        <p:blipFill rotWithShape="1">
          <a:blip r:embed="rId3">
            <a:alphaModFix/>
          </a:blip>
          <a:srcRect b="0" l="0" r="0" t="0"/>
          <a:stretch/>
        </p:blipFill>
        <p:spPr>
          <a:xfrm>
            <a:off x="6699956" y="2773016"/>
            <a:ext cx="5892108" cy="5973422"/>
          </a:xfrm>
          <a:prstGeom prst="rect">
            <a:avLst/>
          </a:prstGeom>
          <a:noFill/>
          <a:ln>
            <a:noFill/>
          </a:ln>
        </p:spPr>
      </p:pic>
      <p:pic>
        <p:nvPicPr>
          <p:cNvPr descr="Google Shape;27;p10" id="182" name="Google Shape;182;p51"/>
          <p:cNvPicPr preferRelativeResize="0"/>
          <p:nvPr/>
        </p:nvPicPr>
        <p:blipFill rotWithShape="1">
          <a:blip r:embed="rId3">
            <a:alphaModFix/>
          </a:blip>
          <a:srcRect b="0" l="0" r="0" t="0"/>
          <a:stretch/>
        </p:blipFill>
        <p:spPr>
          <a:xfrm>
            <a:off x="6699956" y="2773016"/>
            <a:ext cx="5892108" cy="597342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Основний">
  <p:cSld name="Основний">
    <p:spTree>
      <p:nvGrpSpPr>
        <p:cNvPr id="183" name="Shape 183"/>
        <p:cNvGrpSpPr/>
        <p:nvPr/>
      </p:nvGrpSpPr>
      <p:grpSpPr>
        <a:xfrm>
          <a:off x="0" y="0"/>
          <a:ext cx="0" cy="0"/>
          <a:chOff x="0" y="0"/>
          <a:chExt cx="0" cy="0"/>
        </a:xfrm>
      </p:grpSpPr>
      <p:sp>
        <p:nvSpPr>
          <p:cNvPr id="184" name="Google Shape;184;p52"/>
          <p:cNvSpPr txBox="1"/>
          <p:nvPr>
            <p:ph type="title"/>
          </p:nvPr>
        </p:nvSpPr>
        <p:spPr>
          <a:xfrm>
            <a:off x="1669774" y="566531"/>
            <a:ext cx="9684026" cy="556591"/>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2pPr>
            <a:lvl3pPr lvl="2"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3pPr>
            <a:lvl4pPr lvl="3"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4pPr>
            <a:lvl5pPr lvl="4"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5pPr>
            <a:lvl6pPr lvl="5"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6pPr>
            <a:lvl7pPr lvl="6"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7pPr>
            <a:lvl8pPr lvl="7"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8pPr>
            <a:lvl9pPr lvl="8"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9pPr>
          </a:lstStyle>
          <a:p/>
        </p:txBody>
      </p:sp>
      <p:sp>
        <p:nvSpPr>
          <p:cNvPr id="185" name="Google Shape;185;p52"/>
          <p:cNvSpPr/>
          <p:nvPr/>
        </p:nvSpPr>
        <p:spPr>
          <a:xfrm rot="-5400000">
            <a:off x="-3551" y="-6410"/>
            <a:ext cx="1351703" cy="1344642"/>
          </a:xfrm>
          <a:custGeom>
            <a:rect b="b" l="l" r="r" t="t"/>
            <a:pathLst>
              <a:path extrusionOk="0" h="21600" w="21600">
                <a:moveTo>
                  <a:pt x="21487" y="21600"/>
                </a:moveTo>
                <a:cubicBezTo>
                  <a:pt x="9620" y="21600"/>
                  <a:pt x="0" y="11929"/>
                  <a:pt x="0" y="0"/>
                </a:cubicBezTo>
                <a:lnTo>
                  <a:pt x="21600" y="0"/>
                </a:lnTo>
                <a:close/>
              </a:path>
            </a:pathLst>
          </a:custGeom>
          <a:solidFill>
            <a:schemeClr val="accent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grpSp>
        <p:nvGrpSpPr>
          <p:cNvPr id="186" name="Google Shape;186;p52"/>
          <p:cNvGrpSpPr/>
          <p:nvPr/>
        </p:nvGrpSpPr>
        <p:grpSpPr>
          <a:xfrm>
            <a:off x="336531" y="330100"/>
            <a:ext cx="286092" cy="288006"/>
            <a:chOff x="-1" y="-1"/>
            <a:chExt cx="286090" cy="288004"/>
          </a:xfrm>
        </p:grpSpPr>
        <p:sp>
          <p:nvSpPr>
            <p:cNvPr id="187" name="Google Shape;187;p52"/>
            <p:cNvSpPr/>
            <p:nvPr/>
          </p:nvSpPr>
          <p:spPr>
            <a:xfrm>
              <a:off x="-1" y="3181"/>
              <a:ext cx="87811" cy="284822"/>
            </a:xfrm>
            <a:prstGeom prst="rect">
              <a:avLst/>
            </a:prstGeom>
            <a:solidFill>
              <a:srgbClr val="191919"/>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88" name="Google Shape;188;p52"/>
            <p:cNvSpPr/>
            <p:nvPr/>
          </p:nvSpPr>
          <p:spPr>
            <a:xfrm rot="-5400000">
              <a:off x="99333" y="-99334"/>
              <a:ext cx="87423" cy="286089"/>
            </a:xfrm>
            <a:prstGeom prst="rect">
              <a:avLst/>
            </a:prstGeom>
            <a:solidFill>
              <a:srgbClr val="191919"/>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grpSp>
      <p:pic>
        <p:nvPicPr>
          <p:cNvPr descr="Google Shape;123;p13" id="189" name="Google Shape;189;p52"/>
          <p:cNvPicPr preferRelativeResize="0"/>
          <p:nvPr/>
        </p:nvPicPr>
        <p:blipFill rotWithShape="1">
          <a:blip r:embed="rId2">
            <a:alphaModFix/>
          </a:blip>
          <a:srcRect b="0" l="0" r="0" t="0"/>
          <a:stretch/>
        </p:blipFill>
        <p:spPr>
          <a:xfrm rot="15">
            <a:off x="479579" y="6211956"/>
            <a:ext cx="595229" cy="503532"/>
          </a:xfrm>
          <a:prstGeom prst="rect">
            <a:avLst/>
          </a:prstGeom>
          <a:noFill/>
          <a:ln>
            <a:noFill/>
          </a:ln>
        </p:spPr>
      </p:pic>
      <p:sp>
        <p:nvSpPr>
          <p:cNvPr id="190" name="Google Shape;190;p52"/>
          <p:cNvSpPr txBox="1"/>
          <p:nvPr>
            <p:ph idx="12" type="sldNum"/>
          </p:nvPr>
        </p:nvSpPr>
        <p:spPr>
          <a:xfrm>
            <a:off x="524129" y="511198"/>
            <a:ext cx="439967" cy="332741"/>
          </a:xfrm>
          <a:prstGeom prst="rect">
            <a:avLst/>
          </a:prstGeom>
          <a:noFill/>
          <a:ln>
            <a:noFill/>
          </a:ln>
        </p:spPr>
        <p:txBody>
          <a:bodyPr anchorCtr="0" anchor="t" bIns="45700" lIns="45700" spcFirstLastPara="1" rIns="45700" wrap="square" tIns="45700">
            <a:noAutofit/>
          </a:bodyPr>
          <a:lstStyle>
            <a:lvl1pPr indent="0" lvl="0"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1pPr>
            <a:lvl2pPr indent="0" lvl="1"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2pPr>
            <a:lvl3pPr indent="0" lvl="2"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3pPr>
            <a:lvl4pPr indent="0" lvl="3"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4pPr>
            <a:lvl5pPr indent="0" lvl="4"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5pPr>
            <a:lvl6pPr indent="0" lvl="5"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6pPr>
            <a:lvl7pPr indent="0" lvl="6"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7pPr>
            <a:lvl8pPr indent="0" lvl="7"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8pPr>
            <a:lvl9pPr indent="0" lvl="8"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Картинка">
  <p:cSld name="Картинка">
    <p:spTree>
      <p:nvGrpSpPr>
        <p:cNvPr id="191" name="Shape 191"/>
        <p:cNvGrpSpPr/>
        <p:nvPr/>
      </p:nvGrpSpPr>
      <p:grpSpPr>
        <a:xfrm>
          <a:off x="0" y="0"/>
          <a:ext cx="0" cy="0"/>
          <a:chOff x="0" y="0"/>
          <a:chExt cx="0" cy="0"/>
        </a:xfrm>
      </p:grpSpPr>
      <p:sp>
        <p:nvSpPr>
          <p:cNvPr id="192" name="Google Shape;192;p53"/>
          <p:cNvSpPr/>
          <p:nvPr>
            <p:ph idx="2" type="pic"/>
          </p:nvPr>
        </p:nvSpPr>
        <p:spPr>
          <a:xfrm>
            <a:off x="0" y="0"/>
            <a:ext cx="12192000" cy="6858000"/>
          </a:xfrm>
          <a:prstGeom prst="rect">
            <a:avLst/>
          </a:prstGeom>
          <a:noFill/>
          <a:ln>
            <a:noFill/>
          </a:ln>
        </p:spPr>
      </p:sp>
      <p:sp>
        <p:nvSpPr>
          <p:cNvPr id="193" name="Google Shape;193;p53"/>
          <p:cNvSpPr txBox="1"/>
          <p:nvPr>
            <p:ph type="title"/>
          </p:nvPr>
        </p:nvSpPr>
        <p:spPr>
          <a:xfrm>
            <a:off x="1074738" y="2099835"/>
            <a:ext cx="5206720" cy="931600"/>
          </a:xfrm>
          <a:prstGeom prst="rect">
            <a:avLst/>
          </a:prstGeom>
          <a:noFill/>
          <a:ln>
            <a:noFill/>
          </a:ln>
        </p:spPr>
        <p:txBody>
          <a:bodyPr anchorCtr="0" anchor="t" bIns="108000" lIns="108000" spcFirstLastPara="1" rIns="108000" wrap="square" tIns="108000">
            <a:noAutofit/>
          </a:bodyPr>
          <a:lstStyle>
            <a:lvl1pPr lvl="0" marR="0" rtl="0" algn="l">
              <a:lnSpc>
                <a:spcPct val="100000"/>
              </a:lnSpc>
              <a:spcBef>
                <a:spcPts val="0"/>
              </a:spcBef>
              <a:spcAft>
                <a:spcPts val="0"/>
              </a:spcAft>
              <a:buClr>
                <a:schemeClr val="dk1"/>
              </a:buClr>
              <a:buSzPts val="2400"/>
              <a:buFont typeface="Montserrat Black"/>
              <a:buNone/>
              <a:defRPr b="0" i="0" sz="2400" u="none" cap="none" strike="noStrike">
                <a:solidFill>
                  <a:schemeClr val="dk1"/>
                </a:solidFill>
                <a:highlight>
                  <a:schemeClr val="accent2"/>
                </a:highlight>
                <a:latin typeface="Montserrat Black"/>
                <a:ea typeface="Montserrat Black"/>
                <a:cs typeface="Montserrat Black"/>
                <a:sym typeface="Montserrat Black"/>
              </a:defRPr>
            </a:lvl1pPr>
            <a:lvl2pPr lvl="1"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2pPr>
            <a:lvl3pPr lvl="2"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3pPr>
            <a:lvl4pPr lvl="3"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4pPr>
            <a:lvl5pPr lvl="4"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5pPr>
            <a:lvl6pPr lvl="5"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6pPr>
            <a:lvl7pPr lvl="6"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7pPr>
            <a:lvl8pPr lvl="7"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8pPr>
            <a:lvl9pPr lvl="8"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9pPr>
          </a:lstStyle>
          <a:p/>
        </p:txBody>
      </p:sp>
      <p:sp>
        <p:nvSpPr>
          <p:cNvPr id="194" name="Google Shape;194;p53"/>
          <p:cNvSpPr/>
          <p:nvPr/>
        </p:nvSpPr>
        <p:spPr>
          <a:xfrm rot="-5400000">
            <a:off x="-3551" y="3529"/>
            <a:ext cx="1351703" cy="1344642"/>
          </a:xfrm>
          <a:custGeom>
            <a:rect b="b" l="l" r="r" t="t"/>
            <a:pathLst>
              <a:path extrusionOk="0" h="21600" w="21600">
                <a:moveTo>
                  <a:pt x="21487" y="21600"/>
                </a:moveTo>
                <a:cubicBezTo>
                  <a:pt x="9620" y="21600"/>
                  <a:pt x="0" y="11929"/>
                  <a:pt x="0" y="0"/>
                </a:cubicBezTo>
                <a:lnTo>
                  <a:pt x="21600" y="0"/>
                </a:lnTo>
                <a:close/>
              </a:path>
            </a:pathLst>
          </a:custGeom>
          <a:solidFill>
            <a:schemeClr val="accent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grpSp>
        <p:nvGrpSpPr>
          <p:cNvPr id="195" name="Google Shape;195;p53"/>
          <p:cNvGrpSpPr/>
          <p:nvPr/>
        </p:nvGrpSpPr>
        <p:grpSpPr>
          <a:xfrm>
            <a:off x="336531" y="330100"/>
            <a:ext cx="286092" cy="288006"/>
            <a:chOff x="-1" y="-1"/>
            <a:chExt cx="286090" cy="288004"/>
          </a:xfrm>
        </p:grpSpPr>
        <p:sp>
          <p:nvSpPr>
            <p:cNvPr id="196" name="Google Shape;196;p53"/>
            <p:cNvSpPr/>
            <p:nvPr/>
          </p:nvSpPr>
          <p:spPr>
            <a:xfrm>
              <a:off x="-1" y="3181"/>
              <a:ext cx="87811" cy="284822"/>
            </a:xfrm>
            <a:prstGeom prst="rect">
              <a:avLst/>
            </a:prstGeom>
            <a:solidFill>
              <a:srgbClr val="191919"/>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197" name="Google Shape;197;p53"/>
            <p:cNvSpPr/>
            <p:nvPr/>
          </p:nvSpPr>
          <p:spPr>
            <a:xfrm rot="-5400000">
              <a:off x="99333" y="-99334"/>
              <a:ext cx="87423" cy="286089"/>
            </a:xfrm>
            <a:prstGeom prst="rect">
              <a:avLst/>
            </a:prstGeom>
            <a:solidFill>
              <a:srgbClr val="191919"/>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grpSp>
      <p:pic>
        <p:nvPicPr>
          <p:cNvPr descr="Google Shape;132;p14" id="198" name="Google Shape;198;p53"/>
          <p:cNvPicPr preferRelativeResize="0"/>
          <p:nvPr/>
        </p:nvPicPr>
        <p:blipFill rotWithShape="1">
          <a:blip r:embed="rId2">
            <a:alphaModFix/>
          </a:blip>
          <a:srcRect b="0" l="0" r="0" t="0"/>
          <a:stretch/>
        </p:blipFill>
        <p:spPr>
          <a:xfrm rot="15">
            <a:off x="479579" y="6211956"/>
            <a:ext cx="595229" cy="503532"/>
          </a:xfrm>
          <a:prstGeom prst="rect">
            <a:avLst/>
          </a:prstGeom>
          <a:noFill/>
          <a:ln>
            <a:noFill/>
          </a:ln>
        </p:spPr>
      </p:pic>
      <p:sp>
        <p:nvSpPr>
          <p:cNvPr id="199" name="Google Shape;199;p53"/>
          <p:cNvSpPr txBox="1"/>
          <p:nvPr>
            <p:ph idx="12" type="sldNum"/>
          </p:nvPr>
        </p:nvSpPr>
        <p:spPr>
          <a:xfrm>
            <a:off x="524129" y="511198"/>
            <a:ext cx="439967" cy="332741"/>
          </a:xfrm>
          <a:prstGeom prst="rect">
            <a:avLst/>
          </a:prstGeom>
          <a:noFill/>
          <a:ln>
            <a:noFill/>
          </a:ln>
        </p:spPr>
        <p:txBody>
          <a:bodyPr anchorCtr="0" anchor="t" bIns="45700" lIns="45700" spcFirstLastPara="1" rIns="45700" wrap="square" tIns="45700">
            <a:noAutofit/>
          </a:bodyPr>
          <a:lstStyle>
            <a:lvl1pPr indent="0" lvl="0"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1pPr>
            <a:lvl2pPr indent="0" lvl="1"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2pPr>
            <a:lvl3pPr indent="0" lvl="2"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3pPr>
            <a:lvl4pPr indent="0" lvl="3"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4pPr>
            <a:lvl5pPr indent="0" lvl="4"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5pPr>
            <a:lvl6pPr indent="0" lvl="5"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6pPr>
            <a:lvl7pPr indent="0" lvl="6"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7pPr>
            <a:lvl8pPr indent="0" lvl="7"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8pPr>
            <a:lvl9pPr indent="0" lvl="8"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US"/>
              <a:t>‹#›</a:t>
            </a:fld>
            <a:endParaRPr/>
          </a:p>
        </p:txBody>
      </p:sp>
      <p:sp>
        <p:nvSpPr>
          <p:cNvPr id="200" name="Google Shape;200;p53"/>
          <p:cNvSpPr txBox="1"/>
          <p:nvPr>
            <p:ph idx="1" type="body"/>
          </p:nvPr>
        </p:nvSpPr>
        <p:spPr>
          <a:xfrm>
            <a:off x="1074738" y="3429000"/>
            <a:ext cx="3448050" cy="1014413"/>
          </a:xfrm>
          <a:prstGeom prst="rect">
            <a:avLst/>
          </a:prstGeom>
          <a:noFill/>
          <a:ln>
            <a:noFill/>
          </a:ln>
        </p:spPr>
        <p:txBody>
          <a:bodyPr anchorCtr="0" anchor="t" bIns="108000" lIns="108000" spcFirstLastPara="1" rIns="108000" wrap="square" tIns="108000">
            <a:noAutofit/>
          </a:bodyPr>
          <a:lstStyle>
            <a:lvl1pPr indent="-228600" lvl="0" marL="457200" marR="0" rtl="0" algn="l">
              <a:lnSpc>
                <a:spcPct val="100000"/>
              </a:lnSpc>
              <a:spcBef>
                <a:spcPts val="0"/>
              </a:spcBef>
              <a:spcAft>
                <a:spcPts val="0"/>
              </a:spcAft>
              <a:buClr>
                <a:schemeClr val="dk1"/>
              </a:buClr>
              <a:buSzPts val="1600"/>
              <a:buFont typeface="Montserrat"/>
              <a:buNone/>
              <a:defRPr b="0" i="0" sz="1600" u="none" cap="none" strike="noStrike">
                <a:solidFill>
                  <a:schemeClr val="dk1"/>
                </a:solidFill>
                <a:highlight>
                  <a:schemeClr val="lt1"/>
                </a:highlight>
                <a:latin typeface="Montserrat"/>
                <a:ea typeface="Montserrat"/>
                <a:cs typeface="Montserrat"/>
                <a:sym typeface="Montserrat"/>
              </a:defRPr>
            </a:lvl1pPr>
            <a:lvl2pPr indent="-228600" lvl="1" marL="914400" marR="0" rtl="0" algn="l">
              <a:lnSpc>
                <a:spcPct val="100000"/>
              </a:lnSpc>
              <a:spcBef>
                <a:spcPts val="0"/>
              </a:spcBef>
              <a:spcAft>
                <a:spcPts val="0"/>
              </a:spcAft>
              <a:buClr>
                <a:schemeClr val="dk2"/>
              </a:buClr>
              <a:buSzPts val="1600"/>
              <a:buFont typeface="Montserrat Medium"/>
              <a:buNone/>
              <a:defRPr b="0" i="0" sz="1600" u="none" cap="none" strike="noStrike">
                <a:solidFill>
                  <a:schemeClr val="dk2"/>
                </a:solidFill>
                <a:latin typeface="Montserrat Medium"/>
                <a:ea typeface="Montserrat Medium"/>
                <a:cs typeface="Montserrat Medium"/>
                <a:sym typeface="Montserrat Medium"/>
              </a:defRPr>
            </a:lvl2pPr>
            <a:lvl3pPr indent="-228600" lvl="2" marL="1371600" marR="0" rtl="0" algn="l">
              <a:lnSpc>
                <a:spcPct val="100000"/>
              </a:lnSpc>
              <a:spcBef>
                <a:spcPts val="0"/>
              </a:spcBef>
              <a:spcAft>
                <a:spcPts val="0"/>
              </a:spcAft>
              <a:buClr>
                <a:schemeClr val="dk2"/>
              </a:buClr>
              <a:buSzPts val="1600"/>
              <a:buFont typeface="Montserrat Medium"/>
              <a:buNone/>
              <a:defRPr b="0" i="0" sz="1600" u="none" cap="none" strike="noStrike">
                <a:solidFill>
                  <a:schemeClr val="dk2"/>
                </a:solidFill>
                <a:latin typeface="Montserrat Medium"/>
                <a:ea typeface="Montserrat Medium"/>
                <a:cs typeface="Montserrat Medium"/>
                <a:sym typeface="Montserrat Medium"/>
              </a:defRPr>
            </a:lvl3pPr>
            <a:lvl4pPr indent="-228600" lvl="3" marL="1828800" marR="0" rtl="0" algn="l">
              <a:lnSpc>
                <a:spcPct val="100000"/>
              </a:lnSpc>
              <a:spcBef>
                <a:spcPts val="0"/>
              </a:spcBef>
              <a:spcAft>
                <a:spcPts val="0"/>
              </a:spcAft>
              <a:buClr>
                <a:schemeClr val="dk2"/>
              </a:buClr>
              <a:buSzPts val="1600"/>
              <a:buFont typeface="Montserrat Medium"/>
              <a:buNone/>
              <a:defRPr b="0" i="0" sz="1600" u="none" cap="none" strike="noStrike">
                <a:solidFill>
                  <a:schemeClr val="dk2"/>
                </a:solidFill>
                <a:latin typeface="Montserrat Medium"/>
                <a:ea typeface="Montserrat Medium"/>
                <a:cs typeface="Montserrat Medium"/>
                <a:sym typeface="Montserrat Medium"/>
              </a:defRPr>
            </a:lvl4pPr>
            <a:lvl5pPr indent="-228600" lvl="4" marL="2286000" marR="0" rtl="0" algn="l">
              <a:lnSpc>
                <a:spcPct val="100000"/>
              </a:lnSpc>
              <a:spcBef>
                <a:spcPts val="0"/>
              </a:spcBef>
              <a:spcAft>
                <a:spcPts val="0"/>
              </a:spcAft>
              <a:buClr>
                <a:schemeClr val="dk2"/>
              </a:buClr>
              <a:buSzPts val="1600"/>
              <a:buFont typeface="Montserrat Medium"/>
              <a:buNone/>
              <a:defRPr b="0" i="0" sz="1600" u="none" cap="none" strike="noStrike">
                <a:solidFill>
                  <a:schemeClr val="dk2"/>
                </a:solidFill>
                <a:latin typeface="Montserrat Medium"/>
                <a:ea typeface="Montserrat Medium"/>
                <a:cs typeface="Montserrat Medium"/>
                <a:sym typeface="Montserrat Medium"/>
              </a:defRPr>
            </a:lvl5pPr>
            <a:lvl6pPr indent="-228600" lvl="5" marL="2743200" marR="0" rtl="0" algn="l">
              <a:lnSpc>
                <a:spcPct val="100000"/>
              </a:lnSpc>
              <a:spcBef>
                <a:spcPts val="0"/>
              </a:spcBef>
              <a:spcAft>
                <a:spcPts val="0"/>
              </a:spcAft>
              <a:buClr>
                <a:srgbClr val="000000"/>
              </a:buClr>
              <a:buSzPts val="1400"/>
              <a:buFont typeface="Montserrat"/>
              <a:buNone/>
              <a:defRPr b="0" i="0" sz="1400" u="none" cap="none" strike="noStrike">
                <a:solidFill>
                  <a:srgbClr val="000000"/>
                </a:solidFill>
                <a:latin typeface="Montserrat"/>
                <a:ea typeface="Montserrat"/>
                <a:cs typeface="Montserrat"/>
                <a:sym typeface="Montserrat"/>
              </a:defRPr>
            </a:lvl6pPr>
            <a:lvl7pPr indent="-228600" lvl="6" marL="3200400" marR="0" rtl="0" algn="l">
              <a:lnSpc>
                <a:spcPct val="100000"/>
              </a:lnSpc>
              <a:spcBef>
                <a:spcPts val="0"/>
              </a:spcBef>
              <a:spcAft>
                <a:spcPts val="0"/>
              </a:spcAft>
              <a:buClr>
                <a:srgbClr val="000000"/>
              </a:buClr>
              <a:buSzPts val="1400"/>
              <a:buFont typeface="Montserrat"/>
              <a:buNone/>
              <a:defRPr b="0" i="0" sz="1400" u="none" cap="none" strike="noStrike">
                <a:solidFill>
                  <a:srgbClr val="000000"/>
                </a:solidFill>
                <a:latin typeface="Montserrat"/>
                <a:ea typeface="Montserrat"/>
                <a:cs typeface="Montserrat"/>
                <a:sym typeface="Montserrat"/>
              </a:defRPr>
            </a:lvl7pPr>
            <a:lvl8pPr indent="-228600" lvl="7" marL="3657600" marR="0" rtl="0" algn="l">
              <a:lnSpc>
                <a:spcPct val="100000"/>
              </a:lnSpc>
              <a:spcBef>
                <a:spcPts val="0"/>
              </a:spcBef>
              <a:spcAft>
                <a:spcPts val="0"/>
              </a:spcAft>
              <a:buClr>
                <a:srgbClr val="000000"/>
              </a:buClr>
              <a:buSzPts val="1400"/>
              <a:buFont typeface="Montserrat"/>
              <a:buNone/>
              <a:defRPr b="0" i="0" sz="1400" u="none" cap="none" strike="noStrike">
                <a:solidFill>
                  <a:srgbClr val="000000"/>
                </a:solidFill>
                <a:latin typeface="Montserrat"/>
                <a:ea typeface="Montserrat"/>
                <a:cs typeface="Montserrat"/>
                <a:sym typeface="Montserrat"/>
              </a:defRPr>
            </a:lvl8pPr>
            <a:lvl9pPr indent="-228600" lvl="8" marL="4114800" marR="0" rtl="0" algn="l">
              <a:lnSpc>
                <a:spcPct val="100000"/>
              </a:lnSpc>
              <a:spcBef>
                <a:spcPts val="0"/>
              </a:spcBef>
              <a:spcAft>
                <a:spcPts val="0"/>
              </a:spcAft>
              <a:buClr>
                <a:srgbClr val="000000"/>
              </a:buClr>
              <a:buSzPts val="1400"/>
              <a:buFont typeface="Montserrat"/>
              <a:buNone/>
              <a:defRPr b="0" i="0" sz="1400" u="none" cap="none" strike="noStrike">
                <a:solidFill>
                  <a:srgbClr val="000000"/>
                </a:solidFill>
                <a:latin typeface="Montserrat"/>
                <a:ea typeface="Montserrat"/>
                <a:cs typeface="Montserrat"/>
                <a:sym typeface="Montserrat"/>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Цитата">
  <p:cSld name="Цитата">
    <p:spTree>
      <p:nvGrpSpPr>
        <p:cNvPr id="201" name="Shape 201"/>
        <p:cNvGrpSpPr/>
        <p:nvPr/>
      </p:nvGrpSpPr>
      <p:grpSpPr>
        <a:xfrm>
          <a:off x="0" y="0"/>
          <a:ext cx="0" cy="0"/>
          <a:chOff x="0" y="0"/>
          <a:chExt cx="0" cy="0"/>
        </a:xfrm>
      </p:grpSpPr>
      <p:sp>
        <p:nvSpPr>
          <p:cNvPr id="202" name="Google Shape;202;p54"/>
          <p:cNvSpPr txBox="1"/>
          <p:nvPr>
            <p:ph type="title"/>
          </p:nvPr>
        </p:nvSpPr>
        <p:spPr>
          <a:xfrm>
            <a:off x="534068" y="2029793"/>
            <a:ext cx="5017871" cy="872433"/>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2pPr>
            <a:lvl3pPr lvl="2"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3pPr>
            <a:lvl4pPr lvl="3"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4pPr>
            <a:lvl5pPr lvl="4"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5pPr>
            <a:lvl6pPr lvl="5"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6pPr>
            <a:lvl7pPr lvl="6"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7pPr>
            <a:lvl8pPr lvl="7"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8pPr>
            <a:lvl9pPr lvl="8" marR="0" rtl="0" algn="l">
              <a:lnSpc>
                <a:spcPct val="100000"/>
              </a:lnSpc>
              <a:spcBef>
                <a:spcPts val="0"/>
              </a:spcBef>
              <a:spcAft>
                <a:spcPts val="0"/>
              </a:spcAft>
              <a:buClr>
                <a:srgbClr val="000000"/>
              </a:buClr>
              <a:buSzPts val="3600"/>
              <a:buFont typeface="Montserrat"/>
              <a:buNone/>
              <a:defRPr b="1" i="0" sz="3600" u="none" cap="none" strike="noStrike">
                <a:solidFill>
                  <a:srgbClr val="000000"/>
                </a:solidFill>
                <a:latin typeface="Montserrat"/>
                <a:ea typeface="Montserrat"/>
                <a:cs typeface="Montserrat"/>
                <a:sym typeface="Montserrat"/>
              </a:defRPr>
            </a:lvl9pPr>
          </a:lstStyle>
          <a:p/>
        </p:txBody>
      </p:sp>
      <p:sp>
        <p:nvSpPr>
          <p:cNvPr id="203" name="Google Shape;203;p54"/>
          <p:cNvSpPr/>
          <p:nvPr/>
        </p:nvSpPr>
        <p:spPr>
          <a:xfrm rot="-5400000">
            <a:off x="-3551" y="-6410"/>
            <a:ext cx="1351703" cy="1344642"/>
          </a:xfrm>
          <a:custGeom>
            <a:rect b="b" l="l" r="r" t="t"/>
            <a:pathLst>
              <a:path extrusionOk="0" h="21600" w="21600">
                <a:moveTo>
                  <a:pt x="21487" y="21600"/>
                </a:moveTo>
                <a:cubicBezTo>
                  <a:pt x="9620" y="21600"/>
                  <a:pt x="0" y="11929"/>
                  <a:pt x="0" y="0"/>
                </a:cubicBezTo>
                <a:lnTo>
                  <a:pt x="21600" y="0"/>
                </a:lnTo>
                <a:close/>
              </a:path>
            </a:pathLst>
          </a:custGeom>
          <a:solidFill>
            <a:schemeClr val="accent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grpSp>
        <p:nvGrpSpPr>
          <p:cNvPr id="204" name="Google Shape;204;p54"/>
          <p:cNvGrpSpPr/>
          <p:nvPr/>
        </p:nvGrpSpPr>
        <p:grpSpPr>
          <a:xfrm>
            <a:off x="336531" y="330100"/>
            <a:ext cx="286092" cy="288006"/>
            <a:chOff x="-1" y="-1"/>
            <a:chExt cx="286090" cy="288004"/>
          </a:xfrm>
        </p:grpSpPr>
        <p:sp>
          <p:nvSpPr>
            <p:cNvPr id="205" name="Google Shape;205;p54"/>
            <p:cNvSpPr/>
            <p:nvPr/>
          </p:nvSpPr>
          <p:spPr>
            <a:xfrm>
              <a:off x="-1" y="3181"/>
              <a:ext cx="87811" cy="284822"/>
            </a:xfrm>
            <a:prstGeom prst="rect">
              <a:avLst/>
            </a:prstGeom>
            <a:solidFill>
              <a:srgbClr val="191919"/>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206" name="Google Shape;206;p54"/>
            <p:cNvSpPr/>
            <p:nvPr/>
          </p:nvSpPr>
          <p:spPr>
            <a:xfrm rot="-5400000">
              <a:off x="99333" y="-99334"/>
              <a:ext cx="87423" cy="286089"/>
            </a:xfrm>
            <a:prstGeom prst="rect">
              <a:avLst/>
            </a:prstGeom>
            <a:solidFill>
              <a:srgbClr val="191919"/>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grpSp>
      <p:pic>
        <p:nvPicPr>
          <p:cNvPr descr="Google Shape;132;p14" id="207" name="Google Shape;207;p54"/>
          <p:cNvPicPr preferRelativeResize="0"/>
          <p:nvPr/>
        </p:nvPicPr>
        <p:blipFill rotWithShape="1">
          <a:blip r:embed="rId2">
            <a:alphaModFix/>
          </a:blip>
          <a:srcRect b="0" l="0" r="0" t="0"/>
          <a:stretch/>
        </p:blipFill>
        <p:spPr>
          <a:xfrm rot="15">
            <a:off x="479579" y="6211956"/>
            <a:ext cx="595229" cy="503532"/>
          </a:xfrm>
          <a:prstGeom prst="rect">
            <a:avLst/>
          </a:prstGeom>
          <a:noFill/>
          <a:ln>
            <a:noFill/>
          </a:ln>
        </p:spPr>
      </p:pic>
      <p:sp>
        <p:nvSpPr>
          <p:cNvPr id="208" name="Google Shape;208;p54"/>
          <p:cNvSpPr txBox="1"/>
          <p:nvPr>
            <p:ph idx="12" type="sldNum"/>
          </p:nvPr>
        </p:nvSpPr>
        <p:spPr>
          <a:xfrm>
            <a:off x="524129" y="511198"/>
            <a:ext cx="439967" cy="332741"/>
          </a:xfrm>
          <a:prstGeom prst="rect">
            <a:avLst/>
          </a:prstGeom>
          <a:noFill/>
          <a:ln>
            <a:noFill/>
          </a:ln>
        </p:spPr>
        <p:txBody>
          <a:bodyPr anchorCtr="0" anchor="t" bIns="45700" lIns="45700" spcFirstLastPara="1" rIns="45700" wrap="square" tIns="45700">
            <a:noAutofit/>
          </a:bodyPr>
          <a:lstStyle>
            <a:lvl1pPr indent="0" lvl="0"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1pPr>
            <a:lvl2pPr indent="0" lvl="1"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2pPr>
            <a:lvl3pPr indent="0" lvl="2"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3pPr>
            <a:lvl4pPr indent="0" lvl="3"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4pPr>
            <a:lvl5pPr indent="0" lvl="4"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5pPr>
            <a:lvl6pPr indent="0" lvl="5"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6pPr>
            <a:lvl7pPr indent="0" lvl="6"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7pPr>
            <a:lvl8pPr indent="0" lvl="7"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8pPr>
            <a:lvl9pPr indent="0" lvl="8" marL="0" marR="0" rtl="0" algn="r">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US"/>
              <a:t>‹#›</a:t>
            </a:fld>
            <a:endParaRPr/>
          </a:p>
        </p:txBody>
      </p:sp>
      <p:sp>
        <p:nvSpPr>
          <p:cNvPr id="209" name="Google Shape;209;p54"/>
          <p:cNvSpPr/>
          <p:nvPr/>
        </p:nvSpPr>
        <p:spPr>
          <a:xfrm rot="-248846">
            <a:off x="6968820" y="736654"/>
            <a:ext cx="4952770" cy="5230087"/>
          </a:xfrm>
          <a:prstGeom prst="rect">
            <a:avLst/>
          </a:prstGeom>
          <a:solidFill>
            <a:srgbClr val="FFDF25"/>
          </a:solidFill>
          <a:ln>
            <a:noFill/>
          </a:ln>
        </p:spPr>
        <p:txBody>
          <a:bodyPr anchorCtr="0" anchor="ctr" bIns="119725" lIns="119725" spcFirstLastPara="1" rIns="119725" wrap="square" tIns="1197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Montserrat"/>
              <a:ea typeface="Montserrat"/>
              <a:cs typeface="Montserrat"/>
              <a:sym typeface="Montserrat"/>
            </a:endParaRPr>
          </a:p>
        </p:txBody>
      </p:sp>
      <p:pic>
        <p:nvPicPr>
          <p:cNvPr id="210" name="Google Shape;210;p54"/>
          <p:cNvPicPr preferRelativeResize="0"/>
          <p:nvPr/>
        </p:nvPicPr>
        <p:blipFill rotWithShape="1">
          <a:blip r:embed="rId3">
            <a:alphaModFix/>
          </a:blip>
          <a:srcRect b="0" l="0" r="0" t="0"/>
          <a:stretch/>
        </p:blipFill>
        <p:spPr>
          <a:xfrm>
            <a:off x="6261720" y="966409"/>
            <a:ext cx="4666155" cy="4666155"/>
          </a:xfrm>
          <a:prstGeom prst="rect">
            <a:avLst/>
          </a:prstGeom>
          <a:noFill/>
          <a:ln>
            <a:noFill/>
          </a:ln>
        </p:spPr>
      </p:pic>
      <p:sp>
        <p:nvSpPr>
          <p:cNvPr id="211" name="Google Shape;211;p54"/>
          <p:cNvSpPr txBox="1"/>
          <p:nvPr>
            <p:ph idx="1" type="body"/>
          </p:nvPr>
        </p:nvSpPr>
        <p:spPr>
          <a:xfrm>
            <a:off x="534068" y="3255169"/>
            <a:ext cx="2209800" cy="34766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600"/>
              <a:buFont typeface="Montserrat"/>
              <a:buNone/>
              <a:defRPr b="1" i="0" sz="1600" u="none" cap="none" strike="noStrike">
                <a:solidFill>
                  <a:srgbClr val="000000"/>
                </a:solidFill>
                <a:latin typeface="Montserrat"/>
                <a:ea typeface="Montserrat"/>
                <a:cs typeface="Montserrat"/>
                <a:sym typeface="Montserrat"/>
              </a:defRPr>
            </a:lvl1pPr>
            <a:lvl2pPr indent="-228600" lvl="1" marL="914400" marR="0" rtl="0" algn="l">
              <a:lnSpc>
                <a:spcPct val="100000"/>
              </a:lnSpc>
              <a:spcBef>
                <a:spcPts val="0"/>
              </a:spcBef>
              <a:spcAft>
                <a:spcPts val="0"/>
              </a:spcAft>
              <a:buClr>
                <a:srgbClr val="000000"/>
              </a:buClr>
              <a:buSzPts val="1400"/>
              <a:buFont typeface="Montserrat"/>
              <a:buNone/>
              <a:defRPr b="0" i="0" sz="1400" u="none" cap="none" strike="noStrike">
                <a:solidFill>
                  <a:srgbClr val="000000"/>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1400"/>
              <a:buFont typeface="Montserrat"/>
              <a:buNone/>
              <a:defRPr b="0" i="0" sz="1400" u="none" cap="none" strike="noStrike">
                <a:solidFill>
                  <a:srgbClr val="000000"/>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1400"/>
              <a:buFont typeface="Montserrat"/>
              <a:buNone/>
              <a:defRPr b="0" i="0" sz="1400" u="none" cap="none" strike="noStrike">
                <a:solidFill>
                  <a:srgbClr val="000000"/>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1400"/>
              <a:buFont typeface="Montserrat"/>
              <a:buNone/>
              <a:defRPr b="0" i="0" sz="1400" u="none" cap="none" strike="noStrike">
                <a:solidFill>
                  <a:srgbClr val="000000"/>
                </a:solidFill>
                <a:latin typeface="Montserrat"/>
                <a:ea typeface="Montserrat"/>
                <a:cs typeface="Montserrat"/>
                <a:sym typeface="Montserrat"/>
              </a:defRPr>
            </a:lvl5pPr>
            <a:lvl6pPr indent="-228600" lvl="5" marL="2743200" marR="0" rtl="0" algn="l">
              <a:lnSpc>
                <a:spcPct val="100000"/>
              </a:lnSpc>
              <a:spcBef>
                <a:spcPts val="0"/>
              </a:spcBef>
              <a:spcAft>
                <a:spcPts val="0"/>
              </a:spcAft>
              <a:buClr>
                <a:srgbClr val="000000"/>
              </a:buClr>
              <a:buSzPts val="1400"/>
              <a:buFont typeface="Montserrat"/>
              <a:buNone/>
              <a:defRPr b="0" i="0" sz="1400" u="none" cap="none" strike="noStrike">
                <a:solidFill>
                  <a:srgbClr val="000000"/>
                </a:solidFill>
                <a:latin typeface="Montserrat"/>
                <a:ea typeface="Montserrat"/>
                <a:cs typeface="Montserrat"/>
                <a:sym typeface="Montserrat"/>
              </a:defRPr>
            </a:lvl6pPr>
            <a:lvl7pPr indent="-228600" lvl="6" marL="3200400" marR="0" rtl="0" algn="l">
              <a:lnSpc>
                <a:spcPct val="100000"/>
              </a:lnSpc>
              <a:spcBef>
                <a:spcPts val="0"/>
              </a:spcBef>
              <a:spcAft>
                <a:spcPts val="0"/>
              </a:spcAft>
              <a:buClr>
                <a:srgbClr val="000000"/>
              </a:buClr>
              <a:buSzPts val="1400"/>
              <a:buFont typeface="Montserrat"/>
              <a:buNone/>
              <a:defRPr b="0" i="0" sz="1400" u="none" cap="none" strike="noStrike">
                <a:solidFill>
                  <a:srgbClr val="000000"/>
                </a:solidFill>
                <a:latin typeface="Montserrat"/>
                <a:ea typeface="Montserrat"/>
                <a:cs typeface="Montserrat"/>
                <a:sym typeface="Montserrat"/>
              </a:defRPr>
            </a:lvl7pPr>
            <a:lvl8pPr indent="-228600" lvl="7" marL="3657600" marR="0" rtl="0" algn="l">
              <a:lnSpc>
                <a:spcPct val="100000"/>
              </a:lnSpc>
              <a:spcBef>
                <a:spcPts val="0"/>
              </a:spcBef>
              <a:spcAft>
                <a:spcPts val="0"/>
              </a:spcAft>
              <a:buClr>
                <a:srgbClr val="000000"/>
              </a:buClr>
              <a:buSzPts val="1400"/>
              <a:buFont typeface="Montserrat"/>
              <a:buNone/>
              <a:defRPr b="0" i="0" sz="1400" u="none" cap="none" strike="noStrike">
                <a:solidFill>
                  <a:srgbClr val="000000"/>
                </a:solidFill>
                <a:latin typeface="Montserrat"/>
                <a:ea typeface="Montserrat"/>
                <a:cs typeface="Montserrat"/>
                <a:sym typeface="Montserrat"/>
              </a:defRPr>
            </a:lvl8pPr>
            <a:lvl9pPr indent="-228600" lvl="8" marL="4114800" marR="0" rtl="0" algn="l">
              <a:lnSpc>
                <a:spcPct val="100000"/>
              </a:lnSpc>
              <a:spcBef>
                <a:spcPts val="0"/>
              </a:spcBef>
              <a:spcAft>
                <a:spcPts val="0"/>
              </a:spcAft>
              <a:buClr>
                <a:srgbClr val="000000"/>
              </a:buClr>
              <a:buSzPts val="1400"/>
              <a:buFont typeface="Montserrat"/>
              <a:buNone/>
              <a:defRPr b="0" i="0" sz="1400" u="none" cap="none" strike="noStrike">
                <a:solidFill>
                  <a:srgbClr val="000000"/>
                </a:solidFill>
                <a:latin typeface="Montserrat"/>
                <a:ea typeface="Montserrat"/>
                <a:cs typeface="Montserrat"/>
                <a:sym typeface="Montserrat"/>
              </a:defRPr>
            </a:lvl9pPr>
          </a:lstStyle>
          <a:p/>
        </p:txBody>
      </p:sp>
      <p:sp>
        <p:nvSpPr>
          <p:cNvPr id="212" name="Google Shape;212;p54"/>
          <p:cNvSpPr txBox="1"/>
          <p:nvPr>
            <p:ph idx="2" type="body"/>
          </p:nvPr>
        </p:nvSpPr>
        <p:spPr>
          <a:xfrm>
            <a:off x="534067" y="3955775"/>
            <a:ext cx="5260445" cy="18586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200"/>
              <a:buFont typeface="Montserrat"/>
              <a:buNone/>
              <a:defRPr b="0" i="0" sz="1200" u="none" cap="none" strike="noStrike">
                <a:solidFill>
                  <a:srgbClr val="000000"/>
                </a:solidFill>
                <a:latin typeface="Montserrat"/>
                <a:ea typeface="Montserrat"/>
                <a:cs typeface="Montserrat"/>
                <a:sym typeface="Montserrat"/>
              </a:defRPr>
            </a:lvl1pPr>
            <a:lvl2pPr indent="-228600" lvl="1" marL="914400" marR="0" rtl="0" algn="l">
              <a:lnSpc>
                <a:spcPct val="100000"/>
              </a:lnSpc>
              <a:spcBef>
                <a:spcPts val="0"/>
              </a:spcBef>
              <a:spcAft>
                <a:spcPts val="0"/>
              </a:spcAft>
              <a:buClr>
                <a:srgbClr val="000000"/>
              </a:buClr>
              <a:buSzPts val="1400"/>
              <a:buFont typeface="Montserrat"/>
              <a:buNone/>
              <a:defRPr b="0" i="0" sz="1400" u="none" cap="none" strike="noStrike">
                <a:solidFill>
                  <a:srgbClr val="000000"/>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1400"/>
              <a:buFont typeface="Montserrat"/>
              <a:buNone/>
              <a:defRPr b="0" i="0" sz="1400" u="none" cap="none" strike="noStrike">
                <a:solidFill>
                  <a:srgbClr val="000000"/>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1400"/>
              <a:buFont typeface="Montserrat"/>
              <a:buNone/>
              <a:defRPr b="0" i="0" sz="1400" u="none" cap="none" strike="noStrike">
                <a:solidFill>
                  <a:srgbClr val="000000"/>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1400"/>
              <a:buFont typeface="Montserrat"/>
              <a:buNone/>
              <a:defRPr b="0" i="0" sz="1400" u="none" cap="none" strike="noStrike">
                <a:solidFill>
                  <a:srgbClr val="000000"/>
                </a:solidFill>
                <a:latin typeface="Montserrat"/>
                <a:ea typeface="Montserrat"/>
                <a:cs typeface="Montserrat"/>
                <a:sym typeface="Montserrat"/>
              </a:defRPr>
            </a:lvl5pPr>
            <a:lvl6pPr indent="-228600" lvl="5" marL="2743200" marR="0" rtl="0" algn="l">
              <a:lnSpc>
                <a:spcPct val="100000"/>
              </a:lnSpc>
              <a:spcBef>
                <a:spcPts val="0"/>
              </a:spcBef>
              <a:spcAft>
                <a:spcPts val="0"/>
              </a:spcAft>
              <a:buClr>
                <a:srgbClr val="000000"/>
              </a:buClr>
              <a:buSzPts val="1400"/>
              <a:buFont typeface="Montserrat"/>
              <a:buNone/>
              <a:defRPr b="0" i="0" sz="1400" u="none" cap="none" strike="noStrike">
                <a:solidFill>
                  <a:srgbClr val="000000"/>
                </a:solidFill>
                <a:latin typeface="Montserrat"/>
                <a:ea typeface="Montserrat"/>
                <a:cs typeface="Montserrat"/>
                <a:sym typeface="Montserrat"/>
              </a:defRPr>
            </a:lvl6pPr>
            <a:lvl7pPr indent="-228600" lvl="6" marL="3200400" marR="0" rtl="0" algn="l">
              <a:lnSpc>
                <a:spcPct val="100000"/>
              </a:lnSpc>
              <a:spcBef>
                <a:spcPts val="0"/>
              </a:spcBef>
              <a:spcAft>
                <a:spcPts val="0"/>
              </a:spcAft>
              <a:buClr>
                <a:srgbClr val="000000"/>
              </a:buClr>
              <a:buSzPts val="1400"/>
              <a:buFont typeface="Montserrat"/>
              <a:buNone/>
              <a:defRPr b="0" i="0" sz="1400" u="none" cap="none" strike="noStrike">
                <a:solidFill>
                  <a:srgbClr val="000000"/>
                </a:solidFill>
                <a:latin typeface="Montserrat"/>
                <a:ea typeface="Montserrat"/>
                <a:cs typeface="Montserrat"/>
                <a:sym typeface="Montserrat"/>
              </a:defRPr>
            </a:lvl7pPr>
            <a:lvl8pPr indent="-228600" lvl="7" marL="3657600" marR="0" rtl="0" algn="l">
              <a:lnSpc>
                <a:spcPct val="100000"/>
              </a:lnSpc>
              <a:spcBef>
                <a:spcPts val="0"/>
              </a:spcBef>
              <a:spcAft>
                <a:spcPts val="0"/>
              </a:spcAft>
              <a:buClr>
                <a:srgbClr val="000000"/>
              </a:buClr>
              <a:buSzPts val="1400"/>
              <a:buFont typeface="Montserrat"/>
              <a:buNone/>
              <a:defRPr b="0" i="0" sz="1400" u="none" cap="none" strike="noStrike">
                <a:solidFill>
                  <a:srgbClr val="000000"/>
                </a:solidFill>
                <a:latin typeface="Montserrat"/>
                <a:ea typeface="Montserrat"/>
                <a:cs typeface="Montserrat"/>
                <a:sym typeface="Montserrat"/>
              </a:defRPr>
            </a:lvl8pPr>
            <a:lvl9pPr indent="-228600" lvl="8" marL="4114800" marR="0" rtl="0" algn="l">
              <a:lnSpc>
                <a:spcPct val="100000"/>
              </a:lnSpc>
              <a:spcBef>
                <a:spcPts val="0"/>
              </a:spcBef>
              <a:spcAft>
                <a:spcPts val="0"/>
              </a:spcAft>
              <a:buClr>
                <a:srgbClr val="000000"/>
              </a:buClr>
              <a:buSzPts val="1400"/>
              <a:buFont typeface="Montserrat"/>
              <a:buNone/>
              <a:defRPr b="0" i="0" sz="1400" u="none" cap="none" strike="noStrike">
                <a:solidFill>
                  <a:srgbClr val="000000"/>
                </a:solidFill>
                <a:latin typeface="Montserrat"/>
                <a:ea typeface="Montserrat"/>
                <a:cs typeface="Montserrat"/>
                <a:sym typeface="Montserrat"/>
              </a:defRPr>
            </a:lvl9pPr>
          </a:lstStyle>
          <a:p/>
        </p:txBody>
      </p:sp>
      <p:sp>
        <p:nvSpPr>
          <p:cNvPr id="213" name="Google Shape;213;p54"/>
          <p:cNvSpPr/>
          <p:nvPr>
            <p:ph idx="3" type="pic"/>
          </p:nvPr>
        </p:nvSpPr>
        <p:spPr>
          <a:xfrm>
            <a:off x="7603918" y="477158"/>
            <a:ext cx="3930900" cy="5913703"/>
          </a:xfrm>
          <a:prstGeom prst="rect">
            <a:avLst/>
          </a:prstGeom>
          <a:noFill/>
          <a:ln>
            <a:noFill/>
          </a:ln>
        </p:spPr>
      </p:sp>
      <p:sp>
        <p:nvSpPr>
          <p:cNvPr id="214" name="Google Shape;214;p54"/>
          <p:cNvSpPr/>
          <p:nvPr/>
        </p:nvSpPr>
        <p:spPr>
          <a:xfrm rot="-248846">
            <a:off x="6968820" y="736654"/>
            <a:ext cx="4952770" cy="5230087"/>
          </a:xfrm>
          <a:prstGeom prst="rect">
            <a:avLst/>
          </a:prstGeom>
          <a:solidFill>
            <a:srgbClr val="FFDF25"/>
          </a:solidFill>
          <a:ln>
            <a:noFill/>
          </a:ln>
        </p:spPr>
        <p:txBody>
          <a:bodyPr anchorCtr="0" anchor="ctr" bIns="119725" lIns="119725" spcFirstLastPara="1" rIns="119725" wrap="square" tIns="1197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Montserrat"/>
              <a:ea typeface="Montserrat"/>
              <a:cs typeface="Montserrat"/>
              <a:sym typeface="Montserrat"/>
            </a:endParaRPr>
          </a:p>
        </p:txBody>
      </p:sp>
      <p:pic>
        <p:nvPicPr>
          <p:cNvPr id="215" name="Google Shape;215;p54"/>
          <p:cNvPicPr preferRelativeResize="0"/>
          <p:nvPr/>
        </p:nvPicPr>
        <p:blipFill rotWithShape="1">
          <a:blip r:embed="rId3">
            <a:alphaModFix/>
          </a:blip>
          <a:srcRect b="0" l="0" r="0" t="0"/>
          <a:stretch/>
        </p:blipFill>
        <p:spPr>
          <a:xfrm>
            <a:off x="6261720" y="966409"/>
            <a:ext cx="4666155" cy="466615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5.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jp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15.png"/><Relationship Id="rId5"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hyperlink" Target="https://dspace.mit.edu/bitstream/handle/1721.1/159096/kishnani-deepalik-sm-sdm-2025-thesis.pdf" TargetMode="External"/><Relationship Id="rId4" Type="http://schemas.openxmlformats.org/officeDocument/2006/relationships/hyperlink" Target="https://dspace.mit.edu/bitstream/handle/1721.1/159096/kishnani-deepalik-sm-sdm-2025-thesis.pdf" TargetMode="External"/><Relationship Id="rId5" Type="http://schemas.openxmlformats.org/officeDocument/2006/relationships/hyperlink" Target="https://dspace.mit.edu/bitstream/handle/1721.1/159096/kishnani-deepalik-sm-sdm-2025-thesis.pdf"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 Id="rId3" Type="http://schemas.openxmlformats.org/officeDocument/2006/relationships/image" Target="../media/image23.png"/><Relationship Id="rId4" Type="http://schemas.openxmlformats.org/officeDocument/2006/relationships/image" Target="../media/image13.png"/><Relationship Id="rId5"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hyperlink" Target="https://ccsenet.org/journal/index.php/ijbm/article/download/0/0/52648/57353" TargetMode="External"/><Relationship Id="rId4" Type="http://schemas.openxmlformats.org/officeDocument/2006/relationships/hyperlink" Target="https://ccsenet.org/journal/index.php/ijbm/article/download/0/0/52648/57353"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4.xml"/><Relationship Id="rId3" Type="http://schemas.openxmlformats.org/officeDocument/2006/relationships/image" Target="../media/image22.png"/><Relationship Id="rId4" Type="http://schemas.openxmlformats.org/officeDocument/2006/relationships/image" Target="../media/image13.png"/><Relationship Id="rId5" Type="http://schemas.openxmlformats.org/officeDocument/2006/relationships/image" Target="../media/image3.png"/></Relationships>
</file>

<file path=ppt/slides/_rels/slide25.xml.rels><?xml version="1.0" encoding="UTF-8" standalone="yes"?><Relationships xmlns="http://schemas.openxmlformats.org/package/2006/relationships"><Relationship Id="rId11" Type="http://schemas.openxmlformats.org/officeDocument/2006/relationships/hyperlink" Target="https://dspace.mit.edu/bitstream/handle/1721.1/159096/kishnani-deepalik-sm-sdm-2025-thesis.pdf" TargetMode="External"/><Relationship Id="rId10" Type="http://schemas.openxmlformats.org/officeDocument/2006/relationships/hyperlink" Target="https://economic-policy.pl/index.php/eq/article/view/4038" TargetMode="External"/><Relationship Id="rId13" Type="http://schemas.openxmlformats.org/officeDocument/2006/relationships/hyperlink" Target="https://drpress.org/ojs/index.php/jid/article/download/32883/32177" TargetMode="External"/><Relationship Id="rId12" Type="http://schemas.openxmlformats.org/officeDocument/2006/relationships/hyperlink" Target="https://marketingagent.blog/2025/11/02/virtual-influencers-vs-human-influencers-a-data-driven-comparison-for-2025/" TargetMode="External"/><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hyperlink" Target="https://whitehat-seo.co.uk/blog/ai-in-marketing-2026-research-report" TargetMode="External"/><Relationship Id="rId4" Type="http://schemas.openxmlformats.org/officeDocument/2006/relationships/hyperlink" Target="https://www.stlouisfed.org/on-the-economy/2025/nov/state-generative-ai-adoption-2025" TargetMode="External"/><Relationship Id="rId9" Type="http://schemas.openxmlformats.org/officeDocument/2006/relationships/hyperlink" Target="https://hailuoai.video/pages/blog/uncanny-valley-effect-ai-video-explained" TargetMode="External"/><Relationship Id="rId15" Type="http://schemas.openxmlformats.org/officeDocument/2006/relationships/hyperlink" Target="https://www.qualtrics.com/articles/news/ai-to-drive-massive-changes-to-market-research-in-2025-qualtrics-report-says/" TargetMode="External"/><Relationship Id="rId14" Type="http://schemas.openxmlformats.org/officeDocument/2006/relationships/hyperlink" Target="https://influencermarketinghub.com/influencer-marketing-expert-insights-predictions-2026/" TargetMode="External"/><Relationship Id="rId17" Type="http://schemas.openxmlformats.org/officeDocument/2006/relationships/hyperlink" Target="https://www.mckinsey.com/capabilities/quantumblack/our-insights/the-state-of-ai" TargetMode="External"/><Relationship Id="rId16" Type="http://schemas.openxmlformats.org/officeDocument/2006/relationships/hyperlink" Target="https://www.imperial.ac.uk/business-school/ib-knowledge/marketing/does-influencer-marketing-really-work-2026/" TargetMode="External"/><Relationship Id="rId5" Type="http://schemas.openxmlformats.org/officeDocument/2006/relationships/hyperlink" Target="https://thebrandleader.com/authenticity-vs-ai-in-social/" TargetMode="External"/><Relationship Id="rId6" Type="http://schemas.openxmlformats.org/officeDocument/2006/relationships/hyperlink" Target="https://www.salsify.com/blog/salsify-research-reveals-ai-trust-gap-2026-shopping-trends" TargetMode="External"/><Relationship Id="rId7" Type="http://schemas.openxmlformats.org/officeDocument/2006/relationships/hyperlink" Target="https://designmagazine.com.au/anti-ai-crafting-the-50-million-handmade-rebellion-reshaping-design-in-2026/" TargetMode="External"/><Relationship Id="rId8" Type="http://schemas.openxmlformats.org/officeDocument/2006/relationships/hyperlink" Target="https://reutersinstitute.politics.ox.ac.uk/generative-ai-and-news-report-2025-how-people-think-about-ais-role-journalism-and-society"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 Id="rId3" Type="http://schemas.openxmlformats.org/officeDocument/2006/relationships/hyperlink" Target="mailto:anastasiia.kucheruk@iab.com.ua"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2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hyperlink" Target="https://www.google.com/url?q=https://www.bcg.com/publications/2026/ai-transformation-is-a-workforce-transformation&amp;sa=D&amp;source=editors&amp;ust=1785518217743407&amp;usg=AOvVaw0PGMx7NxOl-GzxAjsZ4ALn"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hyperlink" Target="https://www.mckinsey.com/capabilities/quantumblack/our-insights/the-state-of-ai"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hyperlink" Target="https://www.google.com/url?q=https://www.cambridge.org/core/journals/judgment-and-decision-making/article/human-favoritism-not-ai-aversion-peoples-perceptions-and-bias-toward-generative-ai-human-experts-and-humangai-collaboration-in-persuasive-content-generation/419C4BD9CE82673EAF1D8F6C350C4FA8&amp;sa=D&amp;source=editors&amp;ust=1785518217756739&amp;usg=AOvVaw0KeSIPJOVbvgBBBXWu-tua"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1"/>
          <p:cNvSpPr txBox="1"/>
          <p:nvPr>
            <p:ph type="title"/>
          </p:nvPr>
        </p:nvSpPr>
        <p:spPr>
          <a:xfrm>
            <a:off x="599660" y="2723756"/>
            <a:ext cx="6377700" cy="1410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4000"/>
              <a:buFont typeface="Montserrat Black"/>
              <a:buNone/>
            </a:pPr>
            <a:r>
              <a:rPr lang="en-US"/>
              <a:t>ШІ - контент,</a:t>
            </a:r>
            <a:endParaRPr/>
          </a:p>
          <a:p>
            <a:pPr indent="0" lvl="0" marL="0" rtl="0" algn="l">
              <a:lnSpc>
                <a:spcPct val="100000"/>
              </a:lnSpc>
              <a:spcBef>
                <a:spcPts val="0"/>
              </a:spcBef>
              <a:spcAft>
                <a:spcPts val="0"/>
              </a:spcAft>
              <a:buClr>
                <a:srgbClr val="000000"/>
              </a:buClr>
              <a:buSzPts val="4000"/>
              <a:buFont typeface="Montserrat Black"/>
              <a:buNone/>
            </a:pPr>
            <a:r>
              <a:rPr lang="en-US"/>
              <a:t>довіра та конверсія </a:t>
            </a:r>
            <a:endParaRPr/>
          </a:p>
          <a:p>
            <a:pPr indent="0" lvl="0" marL="0" rtl="0" algn="l">
              <a:lnSpc>
                <a:spcPct val="100000"/>
              </a:lnSpc>
              <a:spcBef>
                <a:spcPts val="0"/>
              </a:spcBef>
              <a:spcAft>
                <a:spcPts val="0"/>
              </a:spcAft>
              <a:buClr>
                <a:srgbClr val="000000"/>
              </a:buClr>
              <a:buSzPts val="4000"/>
              <a:buFont typeface="Montserrat Black"/>
              <a:buNone/>
            </a:pPr>
            <a:r>
              <a:rPr lang="en-US"/>
              <a:t>в маркетингу</a:t>
            </a:r>
            <a:endParaRPr/>
          </a:p>
        </p:txBody>
      </p:sp>
      <p:pic>
        <p:nvPicPr>
          <p:cNvPr id="260" name="Google Shape;260;p1" title="istockphoto-2200550660-612x612.jpg"/>
          <p:cNvPicPr preferRelativeResize="0"/>
          <p:nvPr>
            <p:ph idx="2" type="pic"/>
          </p:nvPr>
        </p:nvPicPr>
        <p:blipFill rotWithShape="1">
          <a:blip r:embed="rId3">
            <a:alphaModFix/>
          </a:blip>
          <a:srcRect b="0" l="27086" r="27082" t="0"/>
          <a:stretch/>
        </p:blipFill>
        <p:spPr>
          <a:xfrm rot="480112">
            <a:off x="7074081" y="441415"/>
            <a:ext cx="4147105" cy="6032503"/>
          </a:xfrm>
          <a:prstGeom prst="rect">
            <a:avLst/>
          </a:prstGeom>
          <a:noFill/>
          <a:ln>
            <a:noFill/>
          </a:ln>
        </p:spPr>
      </p:pic>
      <p:sp>
        <p:nvSpPr>
          <p:cNvPr id="261" name="Google Shape;261;p1"/>
          <p:cNvSpPr txBox="1"/>
          <p:nvPr/>
        </p:nvSpPr>
        <p:spPr>
          <a:xfrm>
            <a:off x="2382988" y="354029"/>
            <a:ext cx="26289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0" lang="en-US" sz="1400" u="none" cap="none" strike="noStrike">
                <a:solidFill>
                  <a:srgbClr val="000000"/>
                </a:solidFill>
              </a:rPr>
              <a:t>Генеральний партнер</a:t>
            </a:r>
            <a:endParaRPr/>
          </a:p>
        </p:txBody>
      </p:sp>
      <p:pic>
        <p:nvPicPr>
          <p:cNvPr id="262" name="Google Shape;262;p1"/>
          <p:cNvPicPr preferRelativeResize="0"/>
          <p:nvPr/>
        </p:nvPicPr>
        <p:blipFill rotWithShape="1">
          <a:blip r:embed="rId4">
            <a:alphaModFix/>
          </a:blip>
          <a:srcRect b="0" l="0" r="0" t="0"/>
          <a:stretch/>
        </p:blipFill>
        <p:spPr>
          <a:xfrm>
            <a:off x="2515025" y="778700"/>
            <a:ext cx="1533000" cy="9657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g3f5815eae17_0_82"/>
          <p:cNvSpPr txBox="1"/>
          <p:nvPr>
            <p:ph type="title"/>
          </p:nvPr>
        </p:nvSpPr>
        <p:spPr>
          <a:xfrm>
            <a:off x="1669774" y="566531"/>
            <a:ext cx="9684000" cy="556500"/>
          </a:xfrm>
          <a:prstGeom prst="rect">
            <a:avLst/>
          </a:prstGeom>
        </p:spPr>
        <p:txBody>
          <a:bodyPr anchorCtr="0" anchor="t" bIns="45700" lIns="91425" spcFirstLastPara="1" rIns="91425" wrap="square" tIns="45700">
            <a:noAutofit/>
          </a:bodyPr>
          <a:lstStyle/>
          <a:p>
            <a:pPr indent="0" lvl="0" marL="0" rtl="0" algn="l">
              <a:spcBef>
                <a:spcPts val="0"/>
              </a:spcBef>
              <a:spcAft>
                <a:spcPts val="1125"/>
              </a:spcAft>
              <a:buClr>
                <a:schemeClr val="dk1"/>
              </a:buClr>
              <a:buSzPts val="1100"/>
              <a:buFont typeface="Arial"/>
              <a:buNone/>
            </a:pPr>
            <a:r>
              <a:rPr lang="en-US">
                <a:solidFill>
                  <a:schemeClr val="dk1"/>
                </a:solidFill>
              </a:rPr>
              <a:t>Зловісна долина як інженерний виклик</a:t>
            </a:r>
            <a:endParaRPr/>
          </a:p>
        </p:txBody>
      </p:sp>
      <p:sp>
        <p:nvSpPr>
          <p:cNvPr id="355" name="Google Shape;355;g3f5815eae17_0_82"/>
          <p:cNvSpPr txBox="1"/>
          <p:nvPr>
            <p:ph idx="12" type="sldNum"/>
          </p:nvPr>
        </p:nvSpPr>
        <p:spPr>
          <a:xfrm>
            <a:off x="524129" y="511198"/>
            <a:ext cx="440100" cy="332700"/>
          </a:xfrm>
          <a:prstGeom prst="rect">
            <a:avLst/>
          </a:prstGeom>
        </p:spPr>
        <p:txBody>
          <a:bodyPr anchorCtr="0" anchor="t" bIns="45700" lIns="45700" spcFirstLastPara="1" rIns="45700" wrap="square" tIns="45700">
            <a:noAutofit/>
          </a:bodyPr>
          <a:lstStyle/>
          <a:p>
            <a:pPr indent="0" lvl="0" marL="0" rtl="0" algn="r">
              <a:spcBef>
                <a:spcPts val="0"/>
              </a:spcBef>
              <a:spcAft>
                <a:spcPts val="0"/>
              </a:spcAft>
              <a:buClr>
                <a:srgbClr val="000000"/>
              </a:buClr>
              <a:buSzPts val="1600"/>
              <a:buFont typeface="Montserrat"/>
              <a:buNone/>
            </a:pPr>
            <a:fld id="{00000000-1234-1234-1234-123412341234}" type="slidenum">
              <a:rPr lang="en-US"/>
              <a:t>‹#›</a:t>
            </a:fld>
            <a:endParaRPr/>
          </a:p>
        </p:txBody>
      </p:sp>
      <p:sp>
        <p:nvSpPr>
          <p:cNvPr id="356" name="Google Shape;356;g3f5815eae17_0_82"/>
          <p:cNvSpPr txBox="1"/>
          <p:nvPr/>
        </p:nvSpPr>
        <p:spPr>
          <a:xfrm>
            <a:off x="1669775" y="2170075"/>
            <a:ext cx="54525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1125"/>
              </a:spcAft>
              <a:buNone/>
            </a:pPr>
            <a:r>
              <a:rPr b="1" lang="en-US" sz="1600">
                <a:solidFill>
                  <a:schemeClr val="accent1"/>
                </a:solidFill>
                <a:latin typeface="Montserrat"/>
                <a:ea typeface="Montserrat"/>
                <a:cs typeface="Montserrat"/>
                <a:sym typeface="Montserrat"/>
              </a:rPr>
              <a:t>Зловісна долина як інженерний виклик</a:t>
            </a:r>
            <a:endParaRPr b="1" sz="1600">
              <a:solidFill>
                <a:schemeClr val="accent1"/>
              </a:solidFill>
              <a:latin typeface="Montserrat"/>
              <a:ea typeface="Montserrat"/>
              <a:cs typeface="Montserrat"/>
              <a:sym typeface="Montserrat"/>
            </a:endParaRPr>
          </a:p>
        </p:txBody>
      </p:sp>
      <p:sp>
        <p:nvSpPr>
          <p:cNvPr id="357" name="Google Shape;357;g3f5815eae17_0_82"/>
          <p:cNvSpPr txBox="1"/>
          <p:nvPr/>
        </p:nvSpPr>
        <p:spPr>
          <a:xfrm>
            <a:off x="1669775" y="2503325"/>
            <a:ext cx="94878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1125"/>
              </a:spcAft>
              <a:buNone/>
            </a:pPr>
            <a:r>
              <a:rPr lang="en-US">
                <a:solidFill>
                  <a:schemeClr val="dk1"/>
                </a:solidFill>
                <a:latin typeface="Montserrat"/>
                <a:ea typeface="Montserrat"/>
                <a:cs typeface="Montserrat"/>
                <a:sym typeface="Montserrat"/>
              </a:rPr>
              <a:t>Ефект зловісної долини (uncanny valley) у 2026 році перестав бути просто теоретичною концепцією і став вимірюваним інженерним та маркетинговим викликом. Коли ШІ-аватар або зображення досягає 95–99% реалістичності, дзеркальні нейрони людини фіксують мікро-невідповідності. Це викликає підсвідому реакцію відторгнення, подібну до реакції на біологічну загрозу, що моментально руйнує конверсію.</a:t>
            </a:r>
            <a:endParaRPr>
              <a:solidFill>
                <a:schemeClr val="dk1"/>
              </a:solidFill>
              <a:latin typeface="Montserrat"/>
              <a:ea typeface="Montserrat"/>
              <a:cs typeface="Montserrat"/>
              <a:sym typeface="Montserrat"/>
            </a:endParaRPr>
          </a:p>
        </p:txBody>
      </p:sp>
      <p:sp>
        <p:nvSpPr>
          <p:cNvPr id="358" name="Google Shape;358;g3f5815eae17_0_82"/>
          <p:cNvSpPr txBox="1"/>
          <p:nvPr/>
        </p:nvSpPr>
        <p:spPr>
          <a:xfrm>
            <a:off x="1669775" y="3890625"/>
            <a:ext cx="52716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1125"/>
              </a:spcAft>
              <a:buNone/>
            </a:pPr>
            <a:r>
              <a:rPr b="1" lang="en-US" sz="1600">
                <a:solidFill>
                  <a:schemeClr val="accent1"/>
                </a:solidFill>
                <a:latin typeface="Montserrat"/>
                <a:ea typeface="Montserrat"/>
                <a:cs typeface="Montserrat"/>
                <a:sym typeface="Montserrat"/>
              </a:rPr>
              <a:t>Основні тригери ефекту зловісної долини</a:t>
            </a:r>
            <a:endParaRPr b="1" sz="1600">
              <a:solidFill>
                <a:schemeClr val="accent1"/>
              </a:solidFill>
              <a:latin typeface="Montserrat"/>
              <a:ea typeface="Montserrat"/>
              <a:cs typeface="Montserrat"/>
              <a:sym typeface="Montserrat"/>
            </a:endParaRPr>
          </a:p>
        </p:txBody>
      </p:sp>
      <p:sp>
        <p:nvSpPr>
          <p:cNvPr id="359" name="Google Shape;359;g3f5815eae17_0_82"/>
          <p:cNvSpPr txBox="1"/>
          <p:nvPr/>
        </p:nvSpPr>
        <p:spPr>
          <a:xfrm>
            <a:off x="1750900" y="4321725"/>
            <a:ext cx="8988300" cy="1477500"/>
          </a:xfrm>
          <a:prstGeom prst="rect">
            <a:avLst/>
          </a:prstGeom>
          <a:noFill/>
          <a:ln>
            <a:noFill/>
          </a:ln>
        </p:spPr>
        <p:txBody>
          <a:bodyPr anchorCtr="0" anchor="t" bIns="91425" lIns="91425" spcFirstLastPara="1" rIns="91425" wrap="square" tIns="91425">
            <a:spAutoFit/>
          </a:bodyPr>
          <a:lstStyle/>
          <a:p>
            <a:pPr indent="-317500" lvl="0" marL="381000" rtl="0" algn="l">
              <a:spcBef>
                <a:spcPts val="0"/>
              </a:spcBef>
              <a:spcAft>
                <a:spcPts val="0"/>
              </a:spcAft>
              <a:buClr>
                <a:schemeClr val="dk1"/>
              </a:buClr>
              <a:buSzPts val="1400"/>
              <a:buChar char="●"/>
            </a:pPr>
            <a:r>
              <a:rPr b="1" lang="en-US">
                <a:solidFill>
                  <a:schemeClr val="dk1"/>
                </a:solidFill>
                <a:latin typeface="Montserrat"/>
                <a:ea typeface="Montserrat"/>
                <a:cs typeface="Montserrat"/>
                <a:sym typeface="Montserrat"/>
              </a:rPr>
              <a:t>Мертві очі:</a:t>
            </a:r>
            <a:r>
              <a:rPr lang="en-US">
                <a:solidFill>
                  <a:schemeClr val="dk1"/>
                </a:solidFill>
                <a:latin typeface="Montserrat"/>
                <a:ea typeface="Montserrat"/>
                <a:cs typeface="Montserrat"/>
                <a:sym typeface="Montserrat"/>
              </a:rPr>
              <a:t> Відсутність природного відблиску світла (catchlight) та мікро-рухів зіниць, які у людей постійно сканують простір.</a:t>
            </a:r>
            <a:endParaRPr>
              <a:solidFill>
                <a:schemeClr val="dk1"/>
              </a:solidFill>
              <a:latin typeface="Montserrat"/>
              <a:ea typeface="Montserrat"/>
              <a:cs typeface="Montserrat"/>
              <a:sym typeface="Montserrat"/>
            </a:endParaRPr>
          </a:p>
          <a:p>
            <a:pPr indent="-317500" lvl="0" marL="381000" rtl="0" algn="l">
              <a:spcBef>
                <a:spcPts val="0"/>
              </a:spcBef>
              <a:spcAft>
                <a:spcPts val="0"/>
              </a:spcAft>
              <a:buClr>
                <a:schemeClr val="dk1"/>
              </a:buClr>
              <a:buSzPts val="1400"/>
              <a:buChar char="●"/>
            </a:pPr>
            <a:r>
              <a:rPr b="1" lang="en-US">
                <a:solidFill>
                  <a:schemeClr val="dk1"/>
                </a:solidFill>
                <a:latin typeface="Montserrat"/>
                <a:ea typeface="Montserrat"/>
                <a:cs typeface="Montserrat"/>
                <a:sym typeface="Montserrat"/>
              </a:rPr>
              <a:t>Пластикова шкіра:</a:t>
            </a:r>
            <a:r>
              <a:rPr lang="en-US">
                <a:solidFill>
                  <a:schemeClr val="dk1"/>
                </a:solidFill>
                <a:latin typeface="Montserrat"/>
                <a:ea typeface="Montserrat"/>
                <a:cs typeface="Montserrat"/>
                <a:sym typeface="Montserrat"/>
              </a:rPr>
              <a:t> Надмірне згладжування (over-smoothing), яке видаляє пори, дрібні волоски та природні нерівності пігментації.</a:t>
            </a:r>
            <a:endParaRPr>
              <a:solidFill>
                <a:schemeClr val="dk1"/>
              </a:solidFill>
              <a:latin typeface="Montserrat"/>
              <a:ea typeface="Montserrat"/>
              <a:cs typeface="Montserrat"/>
              <a:sym typeface="Montserrat"/>
            </a:endParaRPr>
          </a:p>
          <a:p>
            <a:pPr indent="-317500" lvl="0" marL="381000" rtl="0" algn="l">
              <a:spcBef>
                <a:spcPts val="0"/>
              </a:spcBef>
              <a:spcAft>
                <a:spcPts val="0"/>
              </a:spcAft>
              <a:buClr>
                <a:schemeClr val="dk1"/>
              </a:buClr>
              <a:buSzPts val="1400"/>
              <a:buChar char="●"/>
            </a:pPr>
            <a:r>
              <a:rPr b="1" lang="en-US">
                <a:solidFill>
                  <a:schemeClr val="dk1"/>
                </a:solidFill>
                <a:latin typeface="Montserrat"/>
                <a:ea typeface="Montserrat"/>
                <a:cs typeface="Montserrat"/>
                <a:sym typeface="Montserrat"/>
              </a:rPr>
              <a:t>Синхронізація емоцій:</a:t>
            </a:r>
            <a:r>
              <a:rPr lang="en-US">
                <a:solidFill>
                  <a:schemeClr val="dk1"/>
                </a:solidFill>
                <a:latin typeface="Montserrat"/>
                <a:ea typeface="Montserrat"/>
                <a:cs typeface="Montserrat"/>
                <a:sym typeface="Montserrat"/>
              </a:rPr>
              <a:t> У ШІ-відео вирази обличчя часто «телепортуються», перестрибуючи через природні фази зародження та згасання емоції.</a:t>
            </a:r>
            <a:endParaRPr>
              <a:solidFill>
                <a:schemeClr val="dk1"/>
              </a:solidFill>
              <a:latin typeface="Montserrat"/>
              <a:ea typeface="Montserrat"/>
              <a:cs typeface="Montserrat"/>
              <a:sym typeface="Montserra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g3f5815eae17_0_95"/>
          <p:cNvSpPr txBox="1"/>
          <p:nvPr>
            <p:ph type="title"/>
          </p:nvPr>
        </p:nvSpPr>
        <p:spPr>
          <a:xfrm>
            <a:off x="1669774" y="566531"/>
            <a:ext cx="9684000" cy="556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Промптинг для реалістичних сцен</a:t>
            </a:r>
            <a:endParaRPr/>
          </a:p>
        </p:txBody>
      </p:sp>
      <p:sp>
        <p:nvSpPr>
          <p:cNvPr id="365" name="Google Shape;365;g3f5815eae17_0_95"/>
          <p:cNvSpPr txBox="1"/>
          <p:nvPr>
            <p:ph idx="12" type="sldNum"/>
          </p:nvPr>
        </p:nvSpPr>
        <p:spPr>
          <a:xfrm>
            <a:off x="524129" y="511198"/>
            <a:ext cx="440100" cy="332700"/>
          </a:xfrm>
          <a:prstGeom prst="rect">
            <a:avLst/>
          </a:prstGeom>
        </p:spPr>
        <p:txBody>
          <a:bodyPr anchorCtr="0" anchor="t" bIns="45700" lIns="45700" spcFirstLastPara="1" rIns="45700" wrap="square" tIns="45700">
            <a:noAutofit/>
          </a:bodyPr>
          <a:lstStyle/>
          <a:p>
            <a:pPr indent="0" lvl="0" marL="0" rtl="0" algn="r">
              <a:spcBef>
                <a:spcPts val="0"/>
              </a:spcBef>
              <a:spcAft>
                <a:spcPts val="0"/>
              </a:spcAft>
              <a:buClr>
                <a:srgbClr val="000000"/>
              </a:buClr>
              <a:buSzPts val="1600"/>
              <a:buFont typeface="Montserrat"/>
              <a:buNone/>
            </a:pPr>
            <a:fld id="{00000000-1234-1234-1234-123412341234}" type="slidenum">
              <a:rPr lang="en-US"/>
              <a:t>‹#›</a:t>
            </a:fld>
            <a:endParaRPr/>
          </a:p>
        </p:txBody>
      </p:sp>
      <p:sp>
        <p:nvSpPr>
          <p:cNvPr id="366" name="Google Shape;366;g3f5815eae17_0_95"/>
          <p:cNvSpPr txBox="1"/>
          <p:nvPr/>
        </p:nvSpPr>
        <p:spPr>
          <a:xfrm>
            <a:off x="1875975" y="2061563"/>
            <a:ext cx="7205700" cy="500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600">
                <a:solidFill>
                  <a:schemeClr val="accent1"/>
                </a:solidFill>
                <a:latin typeface="Montserrat"/>
                <a:ea typeface="Montserrat"/>
                <a:cs typeface="Montserrat"/>
                <a:sym typeface="Montserrat"/>
              </a:rPr>
              <a:t>Дескриптори, які вмикають довіру</a:t>
            </a:r>
            <a:endParaRPr b="1" sz="1600">
              <a:solidFill>
                <a:schemeClr val="accent1"/>
              </a:solidFill>
              <a:latin typeface="Montserrat"/>
              <a:ea typeface="Montserrat"/>
              <a:cs typeface="Montserrat"/>
              <a:sym typeface="Montserrat"/>
            </a:endParaRPr>
          </a:p>
        </p:txBody>
      </p:sp>
      <p:sp>
        <p:nvSpPr>
          <p:cNvPr id="367" name="Google Shape;367;g3f5815eae17_0_95"/>
          <p:cNvSpPr txBox="1"/>
          <p:nvPr/>
        </p:nvSpPr>
        <p:spPr>
          <a:xfrm>
            <a:off x="1875975" y="2562275"/>
            <a:ext cx="8290200" cy="431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i="1" lang="en-US" sz="1600">
                <a:latin typeface="Montserrat"/>
                <a:ea typeface="Montserrat"/>
                <a:cs typeface="Montserrat"/>
                <a:sym typeface="Montserrat"/>
              </a:rPr>
              <a:t>Зміна парадигми промптингу: від «ідеального» до «справжнього»</a:t>
            </a:r>
            <a:endParaRPr i="1" sz="1600">
              <a:latin typeface="Montserrat"/>
              <a:ea typeface="Montserrat"/>
              <a:cs typeface="Montserrat"/>
              <a:sym typeface="Montserrat"/>
            </a:endParaRPr>
          </a:p>
        </p:txBody>
      </p:sp>
      <p:graphicFrame>
        <p:nvGraphicFramePr>
          <p:cNvPr id="368" name="Google Shape;368;g3f5815eae17_0_95"/>
          <p:cNvGraphicFramePr/>
          <p:nvPr/>
        </p:nvGraphicFramePr>
        <p:xfrm>
          <a:off x="1973350" y="3389550"/>
          <a:ext cx="3000000" cy="3000000"/>
        </p:xfrm>
        <a:graphic>
          <a:graphicData uri="http://schemas.openxmlformats.org/drawingml/2006/table">
            <a:tbl>
              <a:tblPr>
                <a:noFill/>
                <a:tableStyleId>{AB9D1AC4-88BF-4463-855C-C936AD15B9F8}</a:tableStyleId>
              </a:tblPr>
              <a:tblGrid>
                <a:gridCol w="4538425"/>
                <a:gridCol w="4538425"/>
              </a:tblGrid>
              <a:tr h="381000">
                <a:tc>
                  <a:txBody>
                    <a:bodyPr/>
                    <a:lstStyle/>
                    <a:p>
                      <a:pPr indent="0" lvl="0" marL="0" rtl="0" algn="l">
                        <a:lnSpc>
                          <a:spcPct val="115000"/>
                        </a:lnSpc>
                        <a:spcBef>
                          <a:spcPts val="1200"/>
                        </a:spcBef>
                        <a:spcAft>
                          <a:spcPts val="0"/>
                        </a:spcAft>
                        <a:buClr>
                          <a:schemeClr val="dk1"/>
                        </a:buClr>
                        <a:buSzPts val="1100"/>
                        <a:buFont typeface="Arial"/>
                        <a:buNone/>
                      </a:pPr>
                      <a:r>
                        <a:rPr b="1" lang="en-US">
                          <a:solidFill>
                            <a:schemeClr val="accent5"/>
                          </a:solidFill>
                          <a:latin typeface="Montserrat"/>
                          <a:ea typeface="Montserrat"/>
                          <a:cs typeface="Montserrat"/>
                          <a:sym typeface="Montserrat"/>
                        </a:rPr>
                        <a:t>✗ НЕ ВИКОРИСТОВУЙТЕ</a:t>
                      </a:r>
                      <a:endParaRPr b="1">
                        <a:solidFill>
                          <a:schemeClr val="accent5"/>
                        </a:solidFill>
                        <a:latin typeface="Montserrat"/>
                        <a:ea typeface="Montserrat"/>
                        <a:cs typeface="Montserrat"/>
                        <a:sym typeface="Montserrat"/>
                      </a:endParaRPr>
                    </a:p>
                    <a:p>
                      <a:pPr indent="0" lvl="0" marL="0" rtl="0" algn="l">
                        <a:spcBef>
                          <a:spcPts val="120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9DAF8"/>
                    </a:solidFill>
                  </a:tcPr>
                </a:tc>
                <a:tc>
                  <a:txBody>
                    <a:bodyPr/>
                    <a:lstStyle/>
                    <a:p>
                      <a:pPr indent="0" lvl="0" marL="0" rtl="0" algn="l">
                        <a:lnSpc>
                          <a:spcPct val="115000"/>
                        </a:lnSpc>
                        <a:spcBef>
                          <a:spcPts val="1200"/>
                        </a:spcBef>
                        <a:spcAft>
                          <a:spcPts val="0"/>
                        </a:spcAft>
                        <a:buClr>
                          <a:schemeClr val="dk1"/>
                        </a:buClr>
                        <a:buSzPts val="1100"/>
                        <a:buFont typeface="Arial"/>
                        <a:buNone/>
                      </a:pPr>
                      <a:r>
                        <a:rPr b="1" lang="en-US">
                          <a:solidFill>
                            <a:srgbClr val="008000"/>
                          </a:solidFill>
                          <a:latin typeface="Montserrat"/>
                          <a:ea typeface="Montserrat"/>
                          <a:cs typeface="Montserrat"/>
                          <a:sym typeface="Montserrat"/>
                        </a:rPr>
                        <a:t>✓ ВИКОРИСТОВУЙТЕ</a:t>
                      </a:r>
                      <a:endParaRPr b="1">
                        <a:solidFill>
                          <a:srgbClr val="008000"/>
                        </a:solidFill>
                        <a:latin typeface="Montserrat"/>
                        <a:ea typeface="Montserrat"/>
                        <a:cs typeface="Montserrat"/>
                        <a:sym typeface="Montserrat"/>
                      </a:endParaRPr>
                    </a:p>
                    <a:p>
                      <a:pPr indent="0" lvl="0" marL="0" rtl="0" algn="l">
                        <a:spcBef>
                          <a:spcPts val="120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C9DAF8"/>
                    </a:solidFill>
                  </a:tcPr>
                </a:tc>
              </a:tr>
              <a:tr h="381000">
                <a:tc>
                  <a:txBody>
                    <a:bodyPr/>
                    <a:lstStyle/>
                    <a:p>
                      <a:pPr indent="0" lvl="0" marL="0" rtl="0" algn="l">
                        <a:lnSpc>
                          <a:spcPct val="115000"/>
                        </a:lnSpc>
                        <a:spcBef>
                          <a:spcPts val="1200"/>
                        </a:spcBef>
                        <a:spcAft>
                          <a:spcPts val="1200"/>
                        </a:spcAft>
                        <a:buNone/>
                      </a:pPr>
                      <a:r>
                        <a:rPr lang="en-US">
                          <a:latin typeface="Montserrat"/>
                          <a:ea typeface="Montserrat"/>
                          <a:cs typeface="Montserrat"/>
                          <a:sym typeface="Montserrat"/>
                        </a:rPr>
                        <a:t>perfect skin</a:t>
                      </a:r>
                      <a:endParaRPr>
                        <a:latin typeface="Montserrat"/>
                        <a:ea typeface="Montserrat"/>
                        <a:cs typeface="Montserrat"/>
                        <a:sym typeface="Montserrat"/>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lnSpc>
                          <a:spcPct val="115000"/>
                        </a:lnSpc>
                        <a:spcBef>
                          <a:spcPts val="1200"/>
                        </a:spcBef>
                        <a:spcAft>
                          <a:spcPts val="1200"/>
                        </a:spcAft>
                        <a:buNone/>
                      </a:pPr>
                      <a:r>
                        <a:rPr lang="en-US">
                          <a:latin typeface="Montserrat"/>
                          <a:ea typeface="Montserrat"/>
                          <a:cs typeface="Montserrat"/>
                          <a:sym typeface="Montserrat"/>
                        </a:rPr>
                        <a:t>visible pores, subtle skin texture</a:t>
                      </a:r>
                      <a:endParaRPr>
                        <a:latin typeface="Montserrat"/>
                        <a:ea typeface="Montserrat"/>
                        <a:cs typeface="Montserrat"/>
                        <a:sym typeface="Montserrat"/>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81000">
                <a:tc>
                  <a:txBody>
                    <a:bodyPr/>
                    <a:lstStyle/>
                    <a:p>
                      <a:pPr indent="0" lvl="0" marL="0" rtl="0" algn="l">
                        <a:lnSpc>
                          <a:spcPct val="115000"/>
                        </a:lnSpc>
                        <a:spcBef>
                          <a:spcPts val="1200"/>
                        </a:spcBef>
                        <a:spcAft>
                          <a:spcPts val="1200"/>
                        </a:spcAft>
                        <a:buNone/>
                      </a:pPr>
                      <a:r>
                        <a:rPr lang="en-US">
                          <a:latin typeface="Montserrat"/>
                          <a:ea typeface="Montserrat"/>
                          <a:cs typeface="Montserrat"/>
                          <a:sym typeface="Montserrat"/>
                        </a:rPr>
                        <a:t>flawless complexion</a:t>
                      </a:r>
                      <a:endParaRPr>
                        <a:latin typeface="Montserrat"/>
                        <a:ea typeface="Montserrat"/>
                        <a:cs typeface="Montserrat"/>
                        <a:sym typeface="Montserrat"/>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lnSpc>
                          <a:spcPct val="115000"/>
                        </a:lnSpc>
                        <a:spcBef>
                          <a:spcPts val="1200"/>
                        </a:spcBef>
                        <a:spcAft>
                          <a:spcPts val="1200"/>
                        </a:spcAft>
                        <a:buNone/>
                      </a:pPr>
                      <a:r>
                        <a:rPr lang="en-US">
                          <a:latin typeface="Montserrat"/>
                          <a:ea typeface="Montserrat"/>
                          <a:cs typeface="Montserrat"/>
                          <a:sym typeface="Montserrat"/>
                        </a:rPr>
                        <a:t>natural pigmentation variations</a:t>
                      </a:r>
                      <a:endParaRPr>
                        <a:latin typeface="Montserrat"/>
                        <a:ea typeface="Montserrat"/>
                        <a:cs typeface="Montserrat"/>
                        <a:sym typeface="Montserrat"/>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81000">
                <a:tc>
                  <a:txBody>
                    <a:bodyPr/>
                    <a:lstStyle/>
                    <a:p>
                      <a:pPr indent="0" lvl="0" marL="0" rtl="0" algn="l">
                        <a:lnSpc>
                          <a:spcPct val="115000"/>
                        </a:lnSpc>
                        <a:spcBef>
                          <a:spcPts val="1200"/>
                        </a:spcBef>
                        <a:spcAft>
                          <a:spcPts val="1200"/>
                        </a:spcAft>
                        <a:buNone/>
                      </a:pPr>
                      <a:r>
                        <a:rPr lang="en-US">
                          <a:latin typeface="Montserrat"/>
                          <a:ea typeface="Montserrat"/>
                          <a:cs typeface="Montserrat"/>
                          <a:sym typeface="Montserrat"/>
                        </a:rPr>
                        <a:t>smooth lighting</a:t>
                      </a:r>
                      <a:endParaRPr>
                        <a:latin typeface="Montserrat"/>
                        <a:ea typeface="Montserrat"/>
                        <a:cs typeface="Montserrat"/>
                        <a:sym typeface="Montserrat"/>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lnSpc>
                          <a:spcPct val="115000"/>
                        </a:lnSpc>
                        <a:spcBef>
                          <a:spcPts val="1200"/>
                        </a:spcBef>
                        <a:spcAft>
                          <a:spcPts val="1200"/>
                        </a:spcAft>
                        <a:buNone/>
                      </a:pPr>
                      <a:r>
                        <a:rPr lang="en-US">
                          <a:latin typeface="Montserrat"/>
                          <a:ea typeface="Montserrat"/>
                          <a:cs typeface="Montserrat"/>
                          <a:sym typeface="Montserrat"/>
                        </a:rPr>
                        <a:t>natural sebum shine, soft shadows</a:t>
                      </a:r>
                      <a:endParaRPr>
                        <a:latin typeface="Montserrat"/>
                        <a:ea typeface="Montserrat"/>
                        <a:cs typeface="Montserrat"/>
                        <a:sym typeface="Montserrat"/>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81000">
                <a:tc>
                  <a:txBody>
                    <a:bodyPr/>
                    <a:lstStyle/>
                    <a:p>
                      <a:pPr indent="0" lvl="0" marL="0" rtl="0" algn="l">
                        <a:lnSpc>
                          <a:spcPct val="115000"/>
                        </a:lnSpc>
                        <a:spcBef>
                          <a:spcPts val="1200"/>
                        </a:spcBef>
                        <a:spcAft>
                          <a:spcPts val="1200"/>
                        </a:spcAft>
                        <a:buNone/>
                      </a:pPr>
                      <a:r>
                        <a:rPr lang="en-US">
                          <a:latin typeface="Montserrat"/>
                          <a:ea typeface="Montserrat"/>
                          <a:cs typeface="Montserrat"/>
                          <a:sym typeface="Montserrat"/>
                        </a:rPr>
                        <a:t>ideal symmetry</a:t>
                      </a:r>
                      <a:endParaRPr>
                        <a:latin typeface="Montserrat"/>
                        <a:ea typeface="Montserrat"/>
                        <a:cs typeface="Montserrat"/>
                        <a:sym typeface="Montserrat"/>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lnSpc>
                          <a:spcPct val="115000"/>
                        </a:lnSpc>
                        <a:spcBef>
                          <a:spcPts val="1200"/>
                        </a:spcBef>
                        <a:spcAft>
                          <a:spcPts val="1200"/>
                        </a:spcAft>
                        <a:buNone/>
                      </a:pPr>
                      <a:r>
                        <a:rPr lang="en-US">
                          <a:latin typeface="Montserrat"/>
                          <a:ea typeface="Montserrat"/>
                          <a:cs typeface="Montserrat"/>
                          <a:sym typeface="Montserrat"/>
                        </a:rPr>
                        <a:t>slight natural asymmetry</a:t>
                      </a:r>
                      <a:endParaRPr>
                        <a:latin typeface="Montserrat"/>
                        <a:ea typeface="Montserrat"/>
                        <a:cs typeface="Montserrat"/>
                        <a:sym typeface="Montserrat"/>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81000">
                <a:tc>
                  <a:txBody>
                    <a:bodyPr/>
                    <a:lstStyle/>
                    <a:p>
                      <a:pPr indent="0" lvl="0" marL="0" rtl="0" algn="l">
                        <a:lnSpc>
                          <a:spcPct val="115000"/>
                        </a:lnSpc>
                        <a:spcBef>
                          <a:spcPts val="1200"/>
                        </a:spcBef>
                        <a:spcAft>
                          <a:spcPts val="1200"/>
                        </a:spcAft>
                        <a:buNone/>
                      </a:pPr>
                      <a:r>
                        <a:rPr lang="en-US">
                          <a:latin typeface="Montserrat"/>
                          <a:ea typeface="Montserrat"/>
                          <a:cs typeface="Montserrat"/>
                          <a:sym typeface="Montserrat"/>
                        </a:rPr>
                        <a:t>professional smile</a:t>
                      </a:r>
                      <a:endParaRPr>
                        <a:latin typeface="Montserrat"/>
                        <a:ea typeface="Montserrat"/>
                        <a:cs typeface="Montserrat"/>
                        <a:sym typeface="Montserrat"/>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lnSpc>
                          <a:spcPct val="115000"/>
                        </a:lnSpc>
                        <a:spcBef>
                          <a:spcPts val="1200"/>
                        </a:spcBef>
                        <a:spcAft>
                          <a:spcPts val="1200"/>
                        </a:spcAft>
                        <a:buNone/>
                      </a:pPr>
                      <a:r>
                        <a:rPr lang="en-US">
                          <a:latin typeface="Montserrat"/>
                          <a:ea typeface="Montserrat"/>
                          <a:cs typeface="Montserrat"/>
                          <a:sym typeface="Montserrat"/>
                        </a:rPr>
                        <a:t>laugh lines, micro-expressions</a:t>
                      </a:r>
                      <a:endParaRPr>
                        <a:latin typeface="Montserrat"/>
                        <a:ea typeface="Montserrat"/>
                        <a:cs typeface="Montserrat"/>
                        <a:sym typeface="Montserrat"/>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g3f5815eae17_0_120"/>
          <p:cNvSpPr txBox="1"/>
          <p:nvPr>
            <p:ph type="title"/>
          </p:nvPr>
        </p:nvSpPr>
        <p:spPr>
          <a:xfrm>
            <a:off x="1683699" y="177031"/>
            <a:ext cx="9684000" cy="556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З </a:t>
            </a:r>
            <a:r>
              <a:rPr lang="en-US">
                <a:solidFill>
                  <a:schemeClr val="dk1"/>
                </a:solidFill>
              </a:rPr>
              <a:t>«ідеального» до «справжнього»</a:t>
            </a:r>
            <a:endParaRPr>
              <a:solidFill>
                <a:schemeClr val="dk1"/>
              </a:solidFill>
            </a:endParaRPr>
          </a:p>
          <a:p>
            <a:pPr indent="0" lvl="0" marL="0" rtl="0" algn="l">
              <a:spcBef>
                <a:spcPts val="0"/>
              </a:spcBef>
              <a:spcAft>
                <a:spcPts val="0"/>
              </a:spcAft>
              <a:buNone/>
            </a:pPr>
            <a:r>
              <a:rPr lang="en-US" sz="2400">
                <a:solidFill>
                  <a:schemeClr val="accent3"/>
                </a:solidFill>
              </a:rPr>
              <a:t>приклади промптів від Валерії Маліцької</a:t>
            </a:r>
            <a:endParaRPr sz="2400">
              <a:solidFill>
                <a:schemeClr val="accent3"/>
              </a:solidFill>
            </a:endParaRPr>
          </a:p>
        </p:txBody>
      </p:sp>
      <p:sp>
        <p:nvSpPr>
          <p:cNvPr id="374" name="Google Shape;374;g3f5815eae17_0_120"/>
          <p:cNvSpPr txBox="1"/>
          <p:nvPr>
            <p:ph idx="12" type="sldNum"/>
          </p:nvPr>
        </p:nvSpPr>
        <p:spPr>
          <a:xfrm>
            <a:off x="524129" y="511198"/>
            <a:ext cx="440100" cy="332700"/>
          </a:xfrm>
          <a:prstGeom prst="rect">
            <a:avLst/>
          </a:prstGeom>
        </p:spPr>
        <p:txBody>
          <a:bodyPr anchorCtr="0" anchor="t" bIns="45700" lIns="45700" spcFirstLastPara="1" rIns="45700" wrap="square" tIns="45700">
            <a:noAutofit/>
          </a:bodyPr>
          <a:lstStyle/>
          <a:p>
            <a:pPr indent="0" lvl="0" marL="0" rtl="0" algn="r">
              <a:spcBef>
                <a:spcPts val="0"/>
              </a:spcBef>
              <a:spcAft>
                <a:spcPts val="0"/>
              </a:spcAft>
              <a:buClr>
                <a:srgbClr val="000000"/>
              </a:buClr>
              <a:buSzPts val="1600"/>
              <a:buFont typeface="Montserrat"/>
              <a:buNone/>
            </a:pPr>
            <a:fld id="{00000000-1234-1234-1234-123412341234}" type="slidenum">
              <a:rPr lang="en-US"/>
              <a:t>‹#›</a:t>
            </a:fld>
            <a:endParaRPr/>
          </a:p>
        </p:txBody>
      </p:sp>
      <p:pic>
        <p:nvPicPr>
          <p:cNvPr id="375" name="Google Shape;375;g3f5815eae17_0_120"/>
          <p:cNvPicPr preferRelativeResize="0"/>
          <p:nvPr/>
        </p:nvPicPr>
        <p:blipFill>
          <a:blip r:embed="rId3">
            <a:alphaModFix/>
          </a:blip>
          <a:stretch>
            <a:fillRect/>
          </a:stretch>
        </p:blipFill>
        <p:spPr>
          <a:xfrm>
            <a:off x="524125" y="1428431"/>
            <a:ext cx="2095500" cy="3733800"/>
          </a:xfrm>
          <a:prstGeom prst="rect">
            <a:avLst/>
          </a:prstGeom>
          <a:noFill/>
          <a:ln>
            <a:noFill/>
          </a:ln>
        </p:spPr>
      </p:pic>
      <p:sp>
        <p:nvSpPr>
          <p:cNvPr id="376" name="Google Shape;376;g3f5815eae17_0_120"/>
          <p:cNvSpPr txBox="1"/>
          <p:nvPr/>
        </p:nvSpPr>
        <p:spPr>
          <a:xfrm>
            <a:off x="3241225" y="1358875"/>
            <a:ext cx="8736000" cy="831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i="1" lang="en-US">
                <a:latin typeface="Montserrat"/>
                <a:ea typeface="Montserrat"/>
                <a:cs typeface="Montserrat"/>
                <a:sym typeface="Montserrat"/>
              </a:rPr>
              <a:t>A moody portrait of an elderly man, Rembrandt lighting , </a:t>
            </a:r>
            <a:r>
              <a:rPr b="1" i="1" lang="en-US">
                <a:latin typeface="Montserrat"/>
                <a:ea typeface="Montserrat"/>
                <a:cs typeface="Montserrat"/>
                <a:sym typeface="Montserrat"/>
              </a:rPr>
              <a:t>sharp catchlights in eyes</a:t>
            </a:r>
            <a:r>
              <a:rPr i="1" lang="en-US">
                <a:latin typeface="Montserrat"/>
                <a:ea typeface="Montserrat"/>
                <a:cs typeface="Montserrat"/>
                <a:sym typeface="Montserrat"/>
              </a:rPr>
              <a:t> , 85mm portrait lens , low contrast , Kodak Portra 400, hyper-detailed skin texture with deep wrinkles and age spots</a:t>
            </a:r>
            <a:endParaRPr i="1">
              <a:latin typeface="Montserrat"/>
              <a:ea typeface="Montserrat"/>
              <a:cs typeface="Montserrat"/>
              <a:sym typeface="Montserrat"/>
            </a:endParaRPr>
          </a:p>
        </p:txBody>
      </p:sp>
      <p:pic>
        <p:nvPicPr>
          <p:cNvPr id="377" name="Google Shape;377;g3f5815eae17_0_120"/>
          <p:cNvPicPr preferRelativeResize="0"/>
          <p:nvPr/>
        </p:nvPicPr>
        <p:blipFill>
          <a:blip r:embed="rId4">
            <a:alphaModFix/>
          </a:blip>
          <a:stretch>
            <a:fillRect/>
          </a:stretch>
        </p:blipFill>
        <p:spPr>
          <a:xfrm>
            <a:off x="3384100" y="2356475"/>
            <a:ext cx="2047875" cy="3876675"/>
          </a:xfrm>
          <a:prstGeom prst="rect">
            <a:avLst/>
          </a:prstGeom>
          <a:noFill/>
          <a:ln>
            <a:noFill/>
          </a:ln>
        </p:spPr>
      </p:pic>
      <p:sp>
        <p:nvSpPr>
          <p:cNvPr id="378" name="Google Shape;378;g3f5815eae17_0_120"/>
          <p:cNvSpPr txBox="1"/>
          <p:nvPr/>
        </p:nvSpPr>
        <p:spPr>
          <a:xfrm>
            <a:off x="6112825" y="2426025"/>
            <a:ext cx="5864400" cy="1046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i="1" lang="en-US">
                <a:latin typeface="Montserrat"/>
                <a:ea typeface="Montserrat"/>
                <a:cs typeface="Montserrat"/>
                <a:sym typeface="Montserrat"/>
              </a:rPr>
              <a:t>A </a:t>
            </a:r>
            <a:r>
              <a:rPr b="1" i="1" lang="en-US">
                <a:latin typeface="Montserrat"/>
                <a:ea typeface="Montserrat"/>
                <a:cs typeface="Montserrat"/>
                <a:sym typeface="Montserrat"/>
              </a:rPr>
              <a:t>candid shot</a:t>
            </a:r>
            <a:r>
              <a:rPr i="1" lang="en-US">
                <a:latin typeface="Montserrat"/>
                <a:ea typeface="Montserrat"/>
                <a:cs typeface="Montserrat"/>
                <a:sym typeface="Montserrat"/>
              </a:rPr>
              <a:t> of a young woman laughing while walking through a crowded market, natural unposed expression, motion blur in the background, eye-level shot , realistic skin texture, shot on 35mm film</a:t>
            </a:r>
            <a:endParaRPr i="1">
              <a:latin typeface="Montserrat"/>
              <a:ea typeface="Montserrat"/>
              <a:cs typeface="Montserrat"/>
              <a:sym typeface="Montserrat"/>
            </a:endParaRPr>
          </a:p>
        </p:txBody>
      </p:sp>
      <p:pic>
        <p:nvPicPr>
          <p:cNvPr id="379" name="Google Shape;379;g3f5815eae17_0_120"/>
          <p:cNvPicPr preferRelativeResize="0"/>
          <p:nvPr/>
        </p:nvPicPr>
        <p:blipFill>
          <a:blip r:embed="rId5">
            <a:alphaModFix/>
          </a:blip>
          <a:stretch>
            <a:fillRect/>
          </a:stretch>
        </p:blipFill>
        <p:spPr>
          <a:xfrm>
            <a:off x="6293650" y="3652925"/>
            <a:ext cx="2247914" cy="3080475"/>
          </a:xfrm>
          <a:prstGeom prst="rect">
            <a:avLst/>
          </a:prstGeom>
          <a:noFill/>
          <a:ln>
            <a:noFill/>
          </a:ln>
        </p:spPr>
      </p:pic>
      <p:sp>
        <p:nvSpPr>
          <p:cNvPr id="380" name="Google Shape;380;g3f5815eae17_0_120"/>
          <p:cNvSpPr txBox="1"/>
          <p:nvPr/>
        </p:nvSpPr>
        <p:spPr>
          <a:xfrm>
            <a:off x="9139375" y="3652925"/>
            <a:ext cx="2838000" cy="1908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i="1" lang="en-US">
                <a:latin typeface="Montserrat"/>
                <a:ea typeface="Montserrat"/>
                <a:cs typeface="Montserrat"/>
                <a:sym typeface="Montserrat"/>
              </a:rPr>
              <a:t>A close-up frontal portrait of a toddler outdoors, backlight from the sun , </a:t>
            </a:r>
            <a:r>
              <a:rPr b="1" i="1" lang="en-US">
                <a:latin typeface="Montserrat"/>
                <a:ea typeface="Montserrat"/>
                <a:cs typeface="Montserrat"/>
                <a:sym typeface="Montserrat"/>
              </a:rPr>
              <a:t>subsurface scattering on ears</a:t>
            </a:r>
            <a:r>
              <a:rPr i="1" lang="en-US">
                <a:latin typeface="Montserrat"/>
                <a:ea typeface="Montserrat"/>
                <a:cs typeface="Montserrat"/>
                <a:sym typeface="Montserrat"/>
              </a:rPr>
              <a:t> , natural skin texture with tiny peach fuzz and visible pores, realistic photo, shot on 35mm film , f/1.8</a:t>
            </a:r>
            <a:endParaRPr i="1">
              <a:latin typeface="Montserrat"/>
              <a:ea typeface="Montserrat"/>
              <a:cs typeface="Montserrat"/>
              <a:sym typeface="Montserrat"/>
            </a:endParaRPr>
          </a:p>
        </p:txBody>
      </p:sp>
      <p:cxnSp>
        <p:nvCxnSpPr>
          <p:cNvPr id="381" name="Google Shape;381;g3f5815eae17_0_120"/>
          <p:cNvCxnSpPr/>
          <p:nvPr/>
        </p:nvCxnSpPr>
        <p:spPr>
          <a:xfrm>
            <a:off x="2701075" y="1773475"/>
            <a:ext cx="458700" cy="2100"/>
          </a:xfrm>
          <a:prstGeom prst="straightConnector1">
            <a:avLst/>
          </a:prstGeom>
          <a:noFill/>
          <a:ln cap="flat" cmpd="sng" w="9525">
            <a:solidFill>
              <a:schemeClr val="accent1"/>
            </a:solidFill>
            <a:prstDash val="solid"/>
            <a:round/>
            <a:headEnd len="med" w="med" type="none"/>
            <a:tailEnd len="med" w="med" type="triangle"/>
          </a:ln>
        </p:spPr>
      </p:cxnSp>
      <p:cxnSp>
        <p:nvCxnSpPr>
          <p:cNvPr id="382" name="Google Shape;382;g3f5815eae17_0_120"/>
          <p:cNvCxnSpPr/>
          <p:nvPr/>
        </p:nvCxnSpPr>
        <p:spPr>
          <a:xfrm>
            <a:off x="5543050" y="2948325"/>
            <a:ext cx="458700" cy="2100"/>
          </a:xfrm>
          <a:prstGeom prst="straightConnector1">
            <a:avLst/>
          </a:prstGeom>
          <a:noFill/>
          <a:ln cap="flat" cmpd="sng" w="9525">
            <a:solidFill>
              <a:schemeClr val="accent1"/>
            </a:solidFill>
            <a:prstDash val="solid"/>
            <a:round/>
            <a:headEnd len="med" w="med" type="none"/>
            <a:tailEnd len="med" w="med" type="triangle"/>
          </a:ln>
        </p:spPr>
      </p:cxnSp>
      <p:cxnSp>
        <p:nvCxnSpPr>
          <p:cNvPr id="383" name="Google Shape;383;g3f5815eae17_0_120"/>
          <p:cNvCxnSpPr/>
          <p:nvPr/>
        </p:nvCxnSpPr>
        <p:spPr>
          <a:xfrm>
            <a:off x="8680675" y="4929425"/>
            <a:ext cx="458700" cy="2100"/>
          </a:xfrm>
          <a:prstGeom prst="straightConnector1">
            <a:avLst/>
          </a:prstGeom>
          <a:noFill/>
          <a:ln cap="flat" cmpd="sng" w="9525">
            <a:solidFill>
              <a:schemeClr val="accent1"/>
            </a:solidFill>
            <a:prstDash val="solid"/>
            <a:round/>
            <a:headEnd len="med" w="med" type="none"/>
            <a:tailEnd len="med" w="med" type="triangle"/>
          </a:ln>
        </p:spPr>
      </p:cxn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g3f5815eae17_0_141"/>
          <p:cNvSpPr txBox="1"/>
          <p:nvPr>
            <p:ph type="title"/>
          </p:nvPr>
        </p:nvSpPr>
        <p:spPr>
          <a:xfrm>
            <a:off x="1669774" y="566531"/>
            <a:ext cx="9684000" cy="556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solidFill>
                  <a:schemeClr val="dk1"/>
                </a:solidFill>
              </a:rPr>
              <a:t>З «ідеального» до «справжнього»</a:t>
            </a:r>
            <a:endParaRPr/>
          </a:p>
        </p:txBody>
      </p:sp>
      <p:sp>
        <p:nvSpPr>
          <p:cNvPr id="389" name="Google Shape;389;g3f5815eae17_0_141"/>
          <p:cNvSpPr txBox="1"/>
          <p:nvPr>
            <p:ph idx="12" type="sldNum"/>
          </p:nvPr>
        </p:nvSpPr>
        <p:spPr>
          <a:xfrm>
            <a:off x="524129" y="511198"/>
            <a:ext cx="440100" cy="332700"/>
          </a:xfrm>
          <a:prstGeom prst="rect">
            <a:avLst/>
          </a:prstGeom>
        </p:spPr>
        <p:txBody>
          <a:bodyPr anchorCtr="0" anchor="t" bIns="45700" lIns="45700" spcFirstLastPara="1" rIns="45700" wrap="square" tIns="45700">
            <a:noAutofit/>
          </a:bodyPr>
          <a:lstStyle/>
          <a:p>
            <a:pPr indent="0" lvl="0" marL="0" rtl="0" algn="r">
              <a:spcBef>
                <a:spcPts val="0"/>
              </a:spcBef>
              <a:spcAft>
                <a:spcPts val="0"/>
              </a:spcAft>
              <a:buClr>
                <a:srgbClr val="000000"/>
              </a:buClr>
              <a:buSzPts val="1600"/>
              <a:buFont typeface="Montserrat"/>
              <a:buNone/>
            </a:pPr>
            <a:fld id="{00000000-1234-1234-1234-123412341234}" type="slidenum">
              <a:rPr lang="en-US"/>
              <a:t>‹#›</a:t>
            </a:fld>
            <a:endParaRPr/>
          </a:p>
        </p:txBody>
      </p:sp>
      <p:sp>
        <p:nvSpPr>
          <p:cNvPr id="390" name="Google Shape;390;g3f5815eae17_0_141"/>
          <p:cNvSpPr txBox="1"/>
          <p:nvPr/>
        </p:nvSpPr>
        <p:spPr>
          <a:xfrm>
            <a:off x="333850" y="1961475"/>
            <a:ext cx="7442400" cy="2555100"/>
          </a:xfrm>
          <a:prstGeom prst="rect">
            <a:avLst/>
          </a:prstGeom>
          <a:noFill/>
          <a:ln>
            <a:noFill/>
          </a:ln>
        </p:spPr>
        <p:txBody>
          <a:bodyPr anchorCtr="0" anchor="t" bIns="91425" lIns="91425" spcFirstLastPara="1" rIns="91425" wrap="square" tIns="91425">
            <a:spAutoFit/>
          </a:bodyPr>
          <a:lstStyle/>
          <a:p>
            <a:pPr indent="-317500" lvl="0" marL="457200" rtl="0" algn="l">
              <a:lnSpc>
                <a:spcPct val="100000"/>
              </a:lnSpc>
              <a:spcBef>
                <a:spcPts val="2600"/>
              </a:spcBef>
              <a:spcAft>
                <a:spcPts val="0"/>
              </a:spcAft>
              <a:buClr>
                <a:schemeClr val="dk1"/>
              </a:buClr>
              <a:buSzPts val="1400"/>
              <a:buChar char="●"/>
            </a:pPr>
            <a:r>
              <a:rPr b="1" lang="en-US">
                <a:solidFill>
                  <a:schemeClr val="dk1"/>
                </a:solidFill>
                <a:latin typeface="Montserrat"/>
                <a:ea typeface="Montserrat"/>
                <a:cs typeface="Montserrat"/>
                <a:sym typeface="Montserrat"/>
              </a:rPr>
              <a:t>Текстура шкіри та обличчя:</a:t>
            </a:r>
            <a:r>
              <a:rPr lang="en-US">
                <a:solidFill>
                  <a:schemeClr val="dk1"/>
                </a:solidFill>
                <a:latin typeface="Montserrat"/>
                <a:ea typeface="Montserrat"/>
                <a:cs typeface="Montserrat"/>
                <a:sym typeface="Montserrat"/>
              </a:rPr>
              <a:t> Не бійтеся додавати пори, веснянки, дрібні зморшки навколо очей (crow's feet) або легкий природний блиск (natural skin sheen).</a:t>
            </a:r>
            <a:endParaRPr>
              <a:solidFill>
                <a:schemeClr val="dk1"/>
              </a:solidFill>
              <a:latin typeface="Montserrat"/>
              <a:ea typeface="Montserrat"/>
              <a:cs typeface="Montserrat"/>
              <a:sym typeface="Montserrat"/>
            </a:endParaRPr>
          </a:p>
          <a:p>
            <a:pPr indent="-317500" lvl="0" marL="457200" rtl="0" algn="l">
              <a:lnSpc>
                <a:spcPct val="100000"/>
              </a:lnSpc>
              <a:spcBef>
                <a:spcPts val="0"/>
              </a:spcBef>
              <a:spcAft>
                <a:spcPts val="0"/>
              </a:spcAft>
              <a:buClr>
                <a:schemeClr val="dk1"/>
              </a:buClr>
              <a:buSzPts val="1400"/>
              <a:buChar char="●"/>
            </a:pPr>
            <a:r>
              <a:rPr b="1" lang="en-US">
                <a:solidFill>
                  <a:schemeClr val="dk1"/>
                </a:solidFill>
                <a:latin typeface="Montserrat"/>
                <a:ea typeface="Montserrat"/>
                <a:cs typeface="Montserrat"/>
                <a:sym typeface="Montserrat"/>
              </a:rPr>
              <a:t>«Живі» очі:</a:t>
            </a:r>
            <a:r>
              <a:rPr lang="en-US">
                <a:solidFill>
                  <a:schemeClr val="dk1"/>
                </a:solidFill>
                <a:latin typeface="Montserrat"/>
                <a:ea typeface="Montserrat"/>
                <a:cs typeface="Montserrat"/>
                <a:sym typeface="Montserrat"/>
              </a:rPr>
              <a:t> Очі виглядають мертвими без відблисків світла (catchlights).</a:t>
            </a:r>
            <a:endParaRPr>
              <a:solidFill>
                <a:schemeClr val="dk1"/>
              </a:solidFill>
              <a:latin typeface="Montserrat"/>
              <a:ea typeface="Montserrat"/>
              <a:cs typeface="Montserrat"/>
              <a:sym typeface="Montserrat"/>
            </a:endParaRPr>
          </a:p>
          <a:p>
            <a:pPr indent="-317500" lvl="0" marL="457200" rtl="0" algn="l">
              <a:lnSpc>
                <a:spcPct val="100000"/>
              </a:lnSpc>
              <a:spcBef>
                <a:spcPts val="0"/>
              </a:spcBef>
              <a:spcAft>
                <a:spcPts val="0"/>
              </a:spcAft>
              <a:buClr>
                <a:schemeClr val="dk1"/>
              </a:buClr>
              <a:buSzPts val="1400"/>
              <a:buChar char="●"/>
            </a:pPr>
            <a:r>
              <a:rPr b="1" lang="en-US">
                <a:solidFill>
                  <a:schemeClr val="dk1"/>
                </a:solidFill>
                <a:latin typeface="Montserrat"/>
                <a:ea typeface="Montserrat"/>
                <a:cs typeface="Montserrat"/>
                <a:sym typeface="Montserrat"/>
              </a:rPr>
              <a:t>Волосся</a:t>
            </a:r>
            <a:r>
              <a:rPr lang="en-US">
                <a:solidFill>
                  <a:schemeClr val="dk1"/>
                </a:solidFill>
                <a:latin typeface="Montserrat"/>
                <a:ea typeface="Montserrat"/>
                <a:cs typeface="Montserrat"/>
                <a:sym typeface="Montserrat"/>
              </a:rPr>
              <a:t>: Додавайте окремі волосинки, що вибиваються (flyaway hairs), щоб оживити кадр.</a:t>
            </a:r>
            <a:endParaRPr>
              <a:solidFill>
                <a:schemeClr val="dk1"/>
              </a:solidFill>
              <a:latin typeface="Montserrat"/>
              <a:ea typeface="Montserrat"/>
              <a:cs typeface="Montserrat"/>
              <a:sym typeface="Montserrat"/>
            </a:endParaRPr>
          </a:p>
          <a:p>
            <a:pPr indent="-317500" lvl="0" marL="457200" rtl="0" algn="l">
              <a:lnSpc>
                <a:spcPct val="100000"/>
              </a:lnSpc>
              <a:spcBef>
                <a:spcPts val="0"/>
              </a:spcBef>
              <a:spcAft>
                <a:spcPts val="0"/>
              </a:spcAft>
              <a:buClr>
                <a:schemeClr val="dk1"/>
              </a:buClr>
              <a:buSzPts val="1400"/>
              <a:buChar char="●"/>
            </a:pPr>
            <a:r>
              <a:rPr b="1" lang="en-US">
                <a:solidFill>
                  <a:schemeClr val="dk1"/>
                </a:solidFill>
                <a:latin typeface="Montserrat"/>
                <a:ea typeface="Montserrat"/>
                <a:cs typeface="Montserrat"/>
                <a:sym typeface="Montserrat"/>
              </a:rPr>
              <a:t>Динаміка пози:</a:t>
            </a:r>
            <a:r>
              <a:rPr lang="en-US">
                <a:solidFill>
                  <a:schemeClr val="dk1"/>
                </a:solidFill>
                <a:latin typeface="Montserrat"/>
                <a:ea typeface="Montserrat"/>
                <a:cs typeface="Montserrat"/>
                <a:sym typeface="Montserrat"/>
              </a:rPr>
              <a:t> Використовуйте асиметрію, нахил голови або імітацію випадкового кадру (candid shot).</a:t>
            </a:r>
            <a:endParaRPr>
              <a:solidFill>
                <a:schemeClr val="dk1"/>
              </a:solidFill>
              <a:latin typeface="Montserrat"/>
              <a:ea typeface="Montserrat"/>
              <a:cs typeface="Montserrat"/>
              <a:sym typeface="Montserrat"/>
            </a:endParaRPr>
          </a:p>
          <a:p>
            <a:pPr indent="-317500" lvl="0" marL="457200" rtl="0" algn="l">
              <a:lnSpc>
                <a:spcPct val="100000"/>
              </a:lnSpc>
              <a:spcBef>
                <a:spcPts val="0"/>
              </a:spcBef>
              <a:spcAft>
                <a:spcPts val="0"/>
              </a:spcAft>
              <a:buClr>
                <a:schemeClr val="dk1"/>
              </a:buClr>
              <a:buSzPts val="1400"/>
              <a:buChar char="●"/>
            </a:pPr>
            <a:r>
              <a:rPr b="1" lang="en-US">
                <a:solidFill>
                  <a:schemeClr val="dk1"/>
                </a:solidFill>
                <a:latin typeface="Montserrat"/>
                <a:ea typeface="Montserrat"/>
                <a:cs typeface="Montserrat"/>
                <a:sym typeface="Montserrat"/>
              </a:rPr>
              <a:t>Емоції:</a:t>
            </a:r>
            <a:r>
              <a:rPr lang="en-US">
                <a:solidFill>
                  <a:schemeClr val="dk1"/>
                </a:solidFill>
                <a:latin typeface="Montserrat"/>
                <a:ea typeface="Montserrat"/>
                <a:cs typeface="Montserrat"/>
                <a:sym typeface="Montserrat"/>
              </a:rPr>
              <a:t> можна написати не просто angry, а опишіть детально мікровирази (intense rage, clenched jaw and teeth, burning aggressive stare, raw uncontrolled anger)</a:t>
            </a:r>
            <a:endParaRPr>
              <a:solidFill>
                <a:schemeClr val="dk1"/>
              </a:solidFill>
              <a:latin typeface="Montserrat"/>
              <a:ea typeface="Montserrat"/>
              <a:cs typeface="Montserrat"/>
              <a:sym typeface="Montserrat"/>
            </a:endParaRPr>
          </a:p>
        </p:txBody>
      </p:sp>
      <p:pic>
        <p:nvPicPr>
          <p:cNvPr id="391" name="Google Shape;391;g3f5815eae17_0_141"/>
          <p:cNvPicPr preferRelativeResize="0"/>
          <p:nvPr/>
        </p:nvPicPr>
        <p:blipFill>
          <a:blip r:embed="rId3">
            <a:alphaModFix/>
          </a:blip>
          <a:stretch>
            <a:fillRect/>
          </a:stretch>
        </p:blipFill>
        <p:spPr>
          <a:xfrm>
            <a:off x="8066800" y="1866825"/>
            <a:ext cx="3693975" cy="4991175"/>
          </a:xfrm>
          <a:prstGeom prst="rect">
            <a:avLst/>
          </a:prstGeom>
          <a:noFill/>
          <a:ln>
            <a:noFill/>
          </a:ln>
        </p:spPr>
      </p:pic>
      <p:sp>
        <p:nvSpPr>
          <p:cNvPr id="392" name="Google Shape;392;g3f5815eae17_0_141"/>
          <p:cNvSpPr txBox="1"/>
          <p:nvPr/>
        </p:nvSpPr>
        <p:spPr>
          <a:xfrm>
            <a:off x="1182400" y="5091325"/>
            <a:ext cx="6134700" cy="1662300"/>
          </a:xfrm>
          <a:prstGeom prst="rect">
            <a:avLst/>
          </a:prstGeom>
          <a:noFill/>
          <a:ln>
            <a:noFill/>
          </a:ln>
        </p:spPr>
        <p:txBody>
          <a:bodyPr anchorCtr="0" anchor="t" bIns="91425" lIns="91425" spcFirstLastPara="1" rIns="91425" wrap="square" tIns="91425">
            <a:spAutoFit/>
          </a:bodyPr>
          <a:lstStyle/>
          <a:p>
            <a:pPr indent="0" lvl="0" marL="0" rtl="0" algn="just">
              <a:lnSpc>
                <a:spcPct val="100000"/>
              </a:lnSpc>
              <a:spcBef>
                <a:spcPts val="1800"/>
              </a:spcBef>
              <a:spcAft>
                <a:spcPts val="1800"/>
              </a:spcAft>
              <a:buNone/>
            </a:pPr>
            <a:r>
              <a:rPr i="1" lang="en-US" sz="1200">
                <a:solidFill>
                  <a:schemeClr val="accent1"/>
                </a:solidFill>
                <a:latin typeface="Montserrat"/>
                <a:ea typeface="Montserrat"/>
                <a:cs typeface="Montserrat"/>
                <a:sym typeface="Montserrat"/>
              </a:rPr>
              <a:t>close-up portrait of a joyful woman with eyes squeezed shut flyaway center-parted pulled-back hair and d in laughter, dewy glowing skin and bold rosy blush on cheeks, soft pink lipstick and glossy highlight on cupid’s bow, hand resting on chin with manicured pastel nails, elicate gold hoop earring with subtle detail, bare shoulders, clean minimal light gray studio background, high-end beauty editorial photography, soft diffused studio lighting with gentle catchlights, ultra-sharp focus on skin texture, smile lines and teeth, natural color grading, 85mm lens look, shallow depth of field</a:t>
            </a:r>
            <a:endParaRPr i="1" sz="1200">
              <a:solidFill>
                <a:schemeClr val="accent1"/>
              </a:solidFill>
              <a:latin typeface="Montserrat"/>
              <a:ea typeface="Montserrat"/>
              <a:cs typeface="Montserrat"/>
              <a:sym typeface="Montserrat"/>
            </a:endParaRPr>
          </a:p>
        </p:txBody>
      </p:sp>
      <p:sp>
        <p:nvSpPr>
          <p:cNvPr id="393" name="Google Shape;393;g3f5815eae17_0_141"/>
          <p:cNvSpPr txBox="1"/>
          <p:nvPr/>
        </p:nvSpPr>
        <p:spPr>
          <a:xfrm>
            <a:off x="1182400" y="4758625"/>
            <a:ext cx="3157800" cy="33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a:latin typeface="Montserrat"/>
                <a:ea typeface="Montserrat"/>
                <a:cs typeface="Montserrat"/>
                <a:sym typeface="Montserrat"/>
              </a:rPr>
              <a:t>промпт до зображення</a:t>
            </a:r>
            <a:endParaRPr b="1">
              <a:latin typeface="Montserrat"/>
              <a:ea typeface="Montserrat"/>
              <a:cs typeface="Montserrat"/>
              <a:sym typeface="Montserrat"/>
            </a:endParaRPr>
          </a:p>
        </p:txBody>
      </p:sp>
      <p:cxnSp>
        <p:nvCxnSpPr>
          <p:cNvPr id="394" name="Google Shape;394;g3f5815eae17_0_141"/>
          <p:cNvCxnSpPr/>
          <p:nvPr/>
        </p:nvCxnSpPr>
        <p:spPr>
          <a:xfrm>
            <a:off x="7375075" y="5738025"/>
            <a:ext cx="458700" cy="2100"/>
          </a:xfrm>
          <a:prstGeom prst="straightConnector1">
            <a:avLst/>
          </a:prstGeom>
          <a:noFill/>
          <a:ln cap="flat" cmpd="sng" w="9525">
            <a:solidFill>
              <a:schemeClr val="accent1"/>
            </a:solidFill>
            <a:prstDash val="solid"/>
            <a:round/>
            <a:headEnd len="med" w="med" type="none"/>
            <a:tailEnd len="med" w="med" type="triangle"/>
          </a:ln>
        </p:spPr>
      </p:cxn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g3f5815eae17_0_155"/>
          <p:cNvSpPr txBox="1"/>
          <p:nvPr>
            <p:ph type="title"/>
          </p:nvPr>
        </p:nvSpPr>
        <p:spPr>
          <a:xfrm>
            <a:off x="1669774" y="566531"/>
            <a:ext cx="9684000" cy="556500"/>
          </a:xfrm>
          <a:prstGeom prst="rect">
            <a:avLst/>
          </a:prstGeom>
        </p:spPr>
        <p:txBody>
          <a:bodyPr anchorCtr="0" anchor="t" bIns="45700" lIns="91425" spcFirstLastPara="1" rIns="91425" wrap="square" tIns="45700">
            <a:noAutofit/>
          </a:bodyPr>
          <a:lstStyle/>
          <a:p>
            <a:pPr indent="0" lvl="0" marL="0" rtl="0" algn="l">
              <a:spcBef>
                <a:spcPts val="1125"/>
              </a:spcBef>
              <a:spcAft>
                <a:spcPts val="0"/>
              </a:spcAft>
              <a:buClr>
                <a:schemeClr val="dk1"/>
              </a:buClr>
              <a:buSzPts val="1100"/>
              <a:buFont typeface="Arial"/>
              <a:buNone/>
            </a:pPr>
            <a:r>
              <a:rPr lang="en-US">
                <a:solidFill>
                  <a:schemeClr val="dk1"/>
                </a:solidFill>
              </a:rPr>
              <a:t>Технічний контроль якості: Метрики FID та KID</a:t>
            </a:r>
            <a:endParaRPr>
              <a:solidFill>
                <a:schemeClr val="dk1"/>
              </a:solidFill>
            </a:endParaRPr>
          </a:p>
          <a:p>
            <a:pPr indent="0" lvl="0" marL="0" rtl="0" algn="l">
              <a:spcBef>
                <a:spcPts val="1125"/>
              </a:spcBef>
              <a:spcAft>
                <a:spcPts val="0"/>
              </a:spcAft>
              <a:buNone/>
            </a:pPr>
            <a:r>
              <a:t/>
            </a:r>
            <a:endParaRPr/>
          </a:p>
        </p:txBody>
      </p:sp>
      <p:sp>
        <p:nvSpPr>
          <p:cNvPr id="400" name="Google Shape;400;g3f5815eae17_0_155"/>
          <p:cNvSpPr txBox="1"/>
          <p:nvPr>
            <p:ph idx="12" type="sldNum"/>
          </p:nvPr>
        </p:nvSpPr>
        <p:spPr>
          <a:xfrm>
            <a:off x="524129" y="511198"/>
            <a:ext cx="440100" cy="332700"/>
          </a:xfrm>
          <a:prstGeom prst="rect">
            <a:avLst/>
          </a:prstGeom>
        </p:spPr>
        <p:txBody>
          <a:bodyPr anchorCtr="0" anchor="t" bIns="45700" lIns="45700" spcFirstLastPara="1" rIns="45700" wrap="square" tIns="45700">
            <a:noAutofit/>
          </a:bodyPr>
          <a:lstStyle/>
          <a:p>
            <a:pPr indent="0" lvl="0" marL="0" rtl="0" algn="r">
              <a:spcBef>
                <a:spcPts val="0"/>
              </a:spcBef>
              <a:spcAft>
                <a:spcPts val="0"/>
              </a:spcAft>
              <a:buClr>
                <a:srgbClr val="000000"/>
              </a:buClr>
              <a:buSzPts val="1600"/>
              <a:buFont typeface="Montserrat"/>
              <a:buNone/>
            </a:pPr>
            <a:fld id="{00000000-1234-1234-1234-123412341234}" type="slidenum">
              <a:rPr lang="en-US"/>
              <a:t>‹#›</a:t>
            </a:fld>
            <a:endParaRPr/>
          </a:p>
        </p:txBody>
      </p:sp>
      <p:sp>
        <p:nvSpPr>
          <p:cNvPr id="401" name="Google Shape;401;g3f5815eae17_0_155"/>
          <p:cNvSpPr txBox="1"/>
          <p:nvPr/>
        </p:nvSpPr>
        <p:spPr>
          <a:xfrm>
            <a:off x="1669775" y="1989250"/>
            <a:ext cx="10015200" cy="387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600">
                <a:solidFill>
                  <a:schemeClr val="dk1"/>
                </a:solidFill>
                <a:latin typeface="Montserrat"/>
                <a:ea typeface="Montserrat"/>
                <a:cs typeface="Montserrat"/>
                <a:sym typeface="Montserrat"/>
              </a:rPr>
              <a:t>Щоб подолати ці бар'єри, </a:t>
            </a:r>
            <a:r>
              <a:rPr lang="en-US" sz="1600">
                <a:solidFill>
                  <a:schemeClr val="lt1"/>
                </a:solidFill>
                <a:highlight>
                  <a:schemeClr val="accent1"/>
                </a:highlight>
                <a:latin typeface="Montserrat"/>
                <a:ea typeface="Montserrat"/>
                <a:cs typeface="Montserrat"/>
                <a:sym typeface="Montserrat"/>
              </a:rPr>
              <a:t>передові команди використовують системи автоматизованого QA (Quality Assurance) та Neuro-Symbolic AI</a:t>
            </a:r>
            <a:r>
              <a:rPr lang="en-US" sz="1600">
                <a:solidFill>
                  <a:schemeClr val="dk1"/>
                </a:solidFill>
                <a:latin typeface="Montserrat"/>
                <a:ea typeface="Montserrat"/>
                <a:cs typeface="Montserrat"/>
                <a:sym typeface="Montserrat"/>
              </a:rPr>
              <a:t> — технологію, яка об'єднує нейромережі з чіткими логічними та фізичними правилами світу (наприклад, як саме світло має відбиватися в оці людини).</a:t>
            </a:r>
            <a:endParaRPr sz="1600">
              <a:solidFill>
                <a:schemeClr val="dk1"/>
              </a:solidFill>
              <a:latin typeface="Montserrat"/>
              <a:ea typeface="Montserrat"/>
              <a:cs typeface="Montserrat"/>
              <a:sym typeface="Montserrat"/>
            </a:endParaRPr>
          </a:p>
          <a:p>
            <a:pPr indent="0" lvl="0" marL="0" rtl="0" algn="l">
              <a:spcBef>
                <a:spcPts val="0"/>
              </a:spcBef>
              <a:spcAft>
                <a:spcPts val="0"/>
              </a:spcAft>
              <a:buNone/>
            </a:pPr>
            <a:r>
              <a:t/>
            </a:r>
            <a:endParaRPr sz="1600">
              <a:solidFill>
                <a:schemeClr val="dk1"/>
              </a:solidFill>
              <a:latin typeface="Montserrat"/>
              <a:ea typeface="Montserrat"/>
              <a:cs typeface="Montserrat"/>
              <a:sym typeface="Montserrat"/>
            </a:endParaRPr>
          </a:p>
          <a:p>
            <a:pPr indent="0" lvl="0" marL="0" rtl="0" algn="l">
              <a:spcBef>
                <a:spcPts val="0"/>
              </a:spcBef>
              <a:spcAft>
                <a:spcPts val="0"/>
              </a:spcAft>
              <a:buNone/>
            </a:pPr>
            <a:r>
              <a:rPr i="1" lang="en-US" sz="1600">
                <a:solidFill>
                  <a:schemeClr val="dk1"/>
                </a:solidFill>
                <a:latin typeface="Montserrat"/>
                <a:ea typeface="Montserrat"/>
                <a:cs typeface="Montserrat"/>
                <a:sym typeface="Montserrat"/>
              </a:rPr>
              <a:t>Контроль здійснюється за допомогою двох математичних метрик цифрової «лінійки</a:t>
            </a:r>
            <a:r>
              <a:rPr lang="en-US" sz="1600">
                <a:solidFill>
                  <a:schemeClr val="dk1"/>
                </a:solidFill>
                <a:latin typeface="Montserrat"/>
                <a:ea typeface="Montserrat"/>
                <a:cs typeface="Montserrat"/>
                <a:sym typeface="Montserrat"/>
              </a:rPr>
              <a:t>»:</a:t>
            </a:r>
            <a:endParaRPr sz="1600">
              <a:solidFill>
                <a:schemeClr val="dk1"/>
              </a:solidFill>
              <a:latin typeface="Montserrat"/>
              <a:ea typeface="Montserrat"/>
              <a:cs typeface="Montserrat"/>
              <a:sym typeface="Montserrat"/>
            </a:endParaRPr>
          </a:p>
          <a:p>
            <a:pPr indent="-330200" lvl="0" marL="381000" rtl="0" algn="l">
              <a:spcBef>
                <a:spcPts val="0"/>
              </a:spcBef>
              <a:spcAft>
                <a:spcPts val="0"/>
              </a:spcAft>
              <a:buClr>
                <a:schemeClr val="dk1"/>
              </a:buClr>
              <a:buSzPts val="1600"/>
              <a:buChar char="●"/>
            </a:pPr>
            <a:r>
              <a:rPr lang="en-US" sz="1600">
                <a:solidFill>
                  <a:schemeClr val="lt1"/>
                </a:solidFill>
                <a:highlight>
                  <a:schemeClr val="accent1"/>
                </a:highlight>
                <a:latin typeface="Montserrat"/>
                <a:ea typeface="Montserrat"/>
                <a:cs typeface="Montserrat"/>
                <a:sym typeface="Montserrat"/>
              </a:rPr>
              <a:t>FID (Frechet Inception Distance) та KID (Kernel Inception Distance):</a:t>
            </a:r>
            <a:r>
              <a:rPr lang="en-US" sz="1600">
                <a:solidFill>
                  <a:schemeClr val="dk1"/>
                </a:solidFill>
                <a:latin typeface="Montserrat"/>
                <a:ea typeface="Montserrat"/>
                <a:cs typeface="Montserrat"/>
                <a:sym typeface="Montserrat"/>
              </a:rPr>
              <a:t> </a:t>
            </a:r>
            <a:r>
              <a:rPr lang="en-US" sz="1600">
                <a:solidFill>
                  <a:schemeClr val="dk1"/>
                </a:solidFill>
                <a:latin typeface="Montserrat"/>
                <a:ea typeface="Montserrat"/>
                <a:cs typeface="Montserrat"/>
                <a:sym typeface="Montserrat"/>
              </a:rPr>
              <a:t>це метрики для порівняння наборів реальних і згенерованих зображень. Вони оцінюють статистичну схожість розподілів ознак: нижчий показник зазвичай означає більшу схожість у межах конкретного тесту.</a:t>
            </a:r>
            <a:endParaRPr sz="1600">
              <a:solidFill>
                <a:schemeClr val="dk1"/>
              </a:solidFill>
              <a:latin typeface="Montserrat"/>
              <a:ea typeface="Montserrat"/>
              <a:cs typeface="Montserrat"/>
              <a:sym typeface="Montserrat"/>
            </a:endParaRPr>
          </a:p>
          <a:p>
            <a:pPr indent="0" lvl="0" marL="381000" rtl="0" algn="l">
              <a:spcBef>
                <a:spcPts val="0"/>
              </a:spcBef>
              <a:spcAft>
                <a:spcPts val="0"/>
              </a:spcAft>
              <a:buNone/>
            </a:pPr>
            <a:r>
              <a:t/>
            </a:r>
            <a:endParaRPr sz="1600">
              <a:solidFill>
                <a:schemeClr val="dk1"/>
              </a:solidFill>
              <a:latin typeface="Montserrat"/>
              <a:ea typeface="Montserrat"/>
              <a:cs typeface="Montserrat"/>
              <a:sym typeface="Montserrat"/>
            </a:endParaRPr>
          </a:p>
          <a:p>
            <a:pPr indent="0" lvl="0" marL="0" rtl="0" algn="l">
              <a:spcBef>
                <a:spcPts val="0"/>
              </a:spcBef>
              <a:spcAft>
                <a:spcPts val="1125"/>
              </a:spcAft>
              <a:buNone/>
            </a:pPr>
            <a:r>
              <a:rPr lang="en-US" sz="1600">
                <a:solidFill>
                  <a:schemeClr val="dk1"/>
                </a:solidFill>
                <a:latin typeface="Montserrat"/>
                <a:ea typeface="Montserrat"/>
                <a:cs typeface="Montserrat"/>
                <a:sym typeface="Montserrat"/>
              </a:rPr>
              <a:t>Водночас ці метрики не оцінюють окремий рекламний креатив, відповідність промпту, природність конкретного обличчя, бренд-фіт або вплив на конверсію. Тому в маркетинговому QA їх потрібно доповнювати людською перевіркою, пошуком артефактів, brand-safety контролем і A/B-тестуванням. </a:t>
            </a:r>
            <a:endParaRPr sz="1600">
              <a:solidFill>
                <a:schemeClr val="dk1"/>
              </a:solidFill>
              <a:latin typeface="Montserrat"/>
              <a:ea typeface="Montserrat"/>
              <a:cs typeface="Montserrat"/>
              <a:sym typeface="Montserrat"/>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g3f5815eae17_0_164"/>
          <p:cNvSpPr txBox="1"/>
          <p:nvPr>
            <p:ph type="title"/>
          </p:nvPr>
        </p:nvSpPr>
        <p:spPr>
          <a:xfrm>
            <a:off x="1669774" y="566531"/>
            <a:ext cx="9684000" cy="556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solidFill>
                  <a:schemeClr val="dk1"/>
                </a:solidFill>
              </a:rPr>
              <a:t>Робоча класифікація якості ШІ-візуалів </a:t>
            </a:r>
            <a:endParaRPr>
              <a:solidFill>
                <a:schemeClr val="dk1"/>
              </a:solidFill>
            </a:endParaRPr>
          </a:p>
          <a:p>
            <a:pPr indent="0" lvl="0" marL="0" rtl="0" algn="l">
              <a:spcBef>
                <a:spcPts val="1125"/>
              </a:spcBef>
              <a:spcAft>
                <a:spcPts val="0"/>
              </a:spcAft>
              <a:buNone/>
            </a:pPr>
            <a:r>
              <a:t/>
            </a:r>
            <a:endParaRPr/>
          </a:p>
        </p:txBody>
      </p:sp>
      <p:sp>
        <p:nvSpPr>
          <p:cNvPr id="407" name="Google Shape;407;g3f5815eae17_0_164"/>
          <p:cNvSpPr txBox="1"/>
          <p:nvPr>
            <p:ph idx="12" type="sldNum"/>
          </p:nvPr>
        </p:nvSpPr>
        <p:spPr>
          <a:xfrm>
            <a:off x="524129" y="511198"/>
            <a:ext cx="440100" cy="332700"/>
          </a:xfrm>
          <a:prstGeom prst="rect">
            <a:avLst/>
          </a:prstGeom>
        </p:spPr>
        <p:txBody>
          <a:bodyPr anchorCtr="0" anchor="t" bIns="45700" lIns="45700" spcFirstLastPara="1" rIns="45700" wrap="square" tIns="45700">
            <a:noAutofit/>
          </a:bodyPr>
          <a:lstStyle/>
          <a:p>
            <a:pPr indent="0" lvl="0" marL="0" rtl="0" algn="r">
              <a:spcBef>
                <a:spcPts val="0"/>
              </a:spcBef>
              <a:spcAft>
                <a:spcPts val="0"/>
              </a:spcAft>
              <a:buClr>
                <a:srgbClr val="000000"/>
              </a:buClr>
              <a:buSzPts val="1600"/>
              <a:buFont typeface="Montserrat"/>
              <a:buNone/>
            </a:pPr>
            <a:fld id="{00000000-1234-1234-1234-123412341234}" type="slidenum">
              <a:rPr lang="en-US"/>
              <a:t>‹#›</a:t>
            </a:fld>
            <a:endParaRPr/>
          </a:p>
        </p:txBody>
      </p:sp>
      <p:graphicFrame>
        <p:nvGraphicFramePr>
          <p:cNvPr id="408" name="Google Shape;408;g3f5815eae17_0_164"/>
          <p:cNvGraphicFramePr/>
          <p:nvPr/>
        </p:nvGraphicFramePr>
        <p:xfrm>
          <a:off x="524100" y="2141625"/>
          <a:ext cx="3000000" cy="3000000"/>
        </p:xfrm>
        <a:graphic>
          <a:graphicData uri="http://schemas.openxmlformats.org/drawingml/2006/table">
            <a:tbl>
              <a:tblPr>
                <a:noFill/>
                <a:tableStyleId>{0CBB0126-4EC2-498F-BE97-2E354379B078}</a:tableStyleId>
              </a:tblPr>
              <a:tblGrid>
                <a:gridCol w="3636375"/>
                <a:gridCol w="3636375"/>
                <a:gridCol w="3998050"/>
              </a:tblGrid>
              <a:tr h="735375">
                <a:tc>
                  <a:txBody>
                    <a:bodyPr/>
                    <a:lstStyle/>
                    <a:p>
                      <a:pPr indent="0" lvl="0" marL="0" rtl="0" algn="l">
                        <a:spcBef>
                          <a:spcPts val="0"/>
                        </a:spcBef>
                        <a:spcAft>
                          <a:spcPts val="0"/>
                        </a:spcAft>
                        <a:buNone/>
                      </a:pPr>
                      <a:r>
                        <a:rPr b="1" lang="en-US" sz="1600">
                          <a:solidFill>
                            <a:schemeClr val="lt1"/>
                          </a:solidFill>
                          <a:latin typeface="Montserrat"/>
                          <a:ea typeface="Montserrat"/>
                          <a:cs typeface="Montserrat"/>
                          <a:sym typeface="Montserrat"/>
                        </a:rPr>
                        <a:t>Грейд якості</a:t>
                      </a:r>
                      <a:endParaRPr b="1" sz="1600">
                        <a:solidFill>
                          <a:schemeClr val="lt1"/>
                        </a:solidFill>
                        <a:latin typeface="Montserrat"/>
                        <a:ea typeface="Montserrat"/>
                        <a:cs typeface="Montserrat"/>
                        <a:sym typeface="Montserrat"/>
                      </a:endParaRPr>
                    </a:p>
                  </a:txBody>
                  <a:tcPr marT="76200" marB="76200" marR="76200" marL="76200">
                    <a:solidFill>
                      <a:schemeClr val="accent1"/>
                    </a:solidFill>
                  </a:tcPr>
                </a:tc>
                <a:tc>
                  <a:txBody>
                    <a:bodyPr/>
                    <a:lstStyle/>
                    <a:p>
                      <a:pPr indent="0" lvl="0" marL="0" rtl="0" algn="l">
                        <a:spcBef>
                          <a:spcPts val="0"/>
                        </a:spcBef>
                        <a:spcAft>
                          <a:spcPts val="0"/>
                        </a:spcAft>
                        <a:buNone/>
                      </a:pPr>
                      <a:r>
                        <a:rPr b="1" lang="en-US" sz="1600">
                          <a:solidFill>
                            <a:schemeClr val="lt1"/>
                          </a:solidFill>
                          <a:latin typeface="Montserrat"/>
                          <a:ea typeface="Montserrat"/>
                          <a:cs typeface="Montserrat"/>
                          <a:sym typeface="Montserrat"/>
                        </a:rPr>
                        <a:t>Технічний опис</a:t>
                      </a:r>
                      <a:endParaRPr b="1" sz="1600">
                        <a:solidFill>
                          <a:schemeClr val="lt1"/>
                        </a:solidFill>
                        <a:latin typeface="Montserrat"/>
                        <a:ea typeface="Montserrat"/>
                        <a:cs typeface="Montserrat"/>
                        <a:sym typeface="Montserrat"/>
                      </a:endParaRPr>
                    </a:p>
                  </a:txBody>
                  <a:tcPr marT="76200" marB="76200" marR="76200" marL="76200">
                    <a:solidFill>
                      <a:schemeClr val="accent1"/>
                    </a:solidFill>
                  </a:tcPr>
                </a:tc>
                <a:tc>
                  <a:txBody>
                    <a:bodyPr/>
                    <a:lstStyle/>
                    <a:p>
                      <a:pPr indent="0" lvl="0" marL="0" rtl="0" algn="l">
                        <a:spcBef>
                          <a:spcPts val="0"/>
                        </a:spcBef>
                        <a:spcAft>
                          <a:spcPts val="0"/>
                        </a:spcAft>
                        <a:buNone/>
                      </a:pPr>
                      <a:r>
                        <a:rPr b="1" lang="en-US" sz="1600">
                          <a:solidFill>
                            <a:schemeClr val="lt1"/>
                          </a:solidFill>
                          <a:latin typeface="Montserrat"/>
                          <a:ea typeface="Montserrat"/>
                          <a:cs typeface="Montserrat"/>
                          <a:sym typeface="Montserrat"/>
                        </a:rPr>
                        <a:t>Застосування в маркетингу</a:t>
                      </a:r>
                      <a:endParaRPr b="1" sz="1600">
                        <a:solidFill>
                          <a:schemeClr val="lt1"/>
                        </a:solidFill>
                        <a:latin typeface="Montserrat"/>
                        <a:ea typeface="Montserrat"/>
                        <a:cs typeface="Montserrat"/>
                        <a:sym typeface="Montserrat"/>
                      </a:endParaRPr>
                    </a:p>
                    <a:p>
                      <a:pPr indent="0" lvl="0" marL="0" rtl="0" algn="l">
                        <a:spcBef>
                          <a:spcPts val="0"/>
                        </a:spcBef>
                        <a:spcAft>
                          <a:spcPts val="0"/>
                        </a:spcAft>
                        <a:buNone/>
                      </a:pPr>
                      <a:r>
                        <a:rPr b="1" lang="en-US" sz="1600">
                          <a:solidFill>
                            <a:schemeClr val="lt1"/>
                          </a:solidFill>
                          <a:latin typeface="Montserrat"/>
                          <a:ea typeface="Montserrat"/>
                          <a:cs typeface="Montserrat"/>
                          <a:sym typeface="Montserrat"/>
                        </a:rPr>
                        <a:t> </a:t>
                      </a:r>
                      <a:endParaRPr b="1" sz="1600">
                        <a:solidFill>
                          <a:schemeClr val="lt1"/>
                        </a:solidFill>
                        <a:latin typeface="Montserrat"/>
                        <a:ea typeface="Montserrat"/>
                        <a:cs typeface="Montserrat"/>
                        <a:sym typeface="Montserrat"/>
                      </a:endParaRPr>
                    </a:p>
                  </a:txBody>
                  <a:tcPr marT="76200" marB="76200" marR="76200" marL="76200">
                    <a:solidFill>
                      <a:schemeClr val="accent1"/>
                    </a:solidFill>
                  </a:tcPr>
                </a:tc>
              </a:tr>
              <a:tr h="924475">
                <a:tc>
                  <a:txBody>
                    <a:bodyPr/>
                    <a:lstStyle/>
                    <a:p>
                      <a:pPr indent="0" lvl="0" marL="0" rtl="0" algn="l">
                        <a:spcBef>
                          <a:spcPts val="0"/>
                        </a:spcBef>
                        <a:spcAft>
                          <a:spcPts val="0"/>
                        </a:spcAft>
                        <a:buNone/>
                      </a:pPr>
                      <a:r>
                        <a:rPr lang="en-US" sz="1600">
                          <a:latin typeface="Montserrat"/>
                          <a:ea typeface="Montserrat"/>
                          <a:cs typeface="Montserrat"/>
                          <a:sym typeface="Montserrat"/>
                        </a:rPr>
                        <a:t>Grade A (Photorealistic)</a:t>
                      </a:r>
                      <a:endParaRPr sz="1600">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l">
                        <a:spcBef>
                          <a:spcPts val="0"/>
                        </a:spcBef>
                        <a:spcAft>
                          <a:spcPts val="0"/>
                        </a:spcAft>
                        <a:buNone/>
                      </a:pPr>
                      <a:r>
                        <a:rPr lang="en-US" sz="1600">
                          <a:latin typeface="Montserrat"/>
                          <a:ea typeface="Montserrat"/>
                          <a:cs typeface="Montserrat"/>
                          <a:sym typeface="Montserrat"/>
                        </a:rPr>
                        <a:t>Не відрізняється від камери; наявна мікро-текстура, пори, фізика світла.</a:t>
                      </a:r>
                      <a:endParaRPr sz="1600">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l">
                        <a:spcBef>
                          <a:spcPts val="0"/>
                        </a:spcBef>
                        <a:spcAft>
                          <a:spcPts val="0"/>
                        </a:spcAft>
                        <a:buNone/>
                      </a:pPr>
                      <a:r>
                        <a:rPr lang="en-US" sz="1600">
                          <a:latin typeface="Montserrat"/>
                          <a:ea typeface="Montserrat"/>
                          <a:cs typeface="Montserrat"/>
                          <a:sym typeface="Montserrat"/>
                        </a:rPr>
                        <a:t>Кампанії Tier-1, Luxury бренди, головні креативи.</a:t>
                      </a:r>
                      <a:endParaRPr sz="1600">
                        <a:latin typeface="Montserrat"/>
                        <a:ea typeface="Montserrat"/>
                        <a:cs typeface="Montserrat"/>
                        <a:sym typeface="Montserrat"/>
                      </a:endParaRPr>
                    </a:p>
                  </a:txBody>
                  <a:tcPr marT="76200" marB="76200" marR="76200" marL="76200">
                    <a:solidFill>
                      <a:schemeClr val="lt1"/>
                    </a:solidFill>
                  </a:tcPr>
                </a:tc>
              </a:tr>
              <a:tr h="735375">
                <a:tc>
                  <a:txBody>
                    <a:bodyPr/>
                    <a:lstStyle/>
                    <a:p>
                      <a:pPr indent="0" lvl="0" marL="0" rtl="0" algn="l">
                        <a:spcBef>
                          <a:spcPts val="0"/>
                        </a:spcBef>
                        <a:spcAft>
                          <a:spcPts val="0"/>
                        </a:spcAft>
                        <a:buNone/>
                      </a:pPr>
                      <a:r>
                        <a:rPr lang="en-US" sz="1600">
                          <a:latin typeface="Montserrat"/>
                          <a:ea typeface="Montserrat"/>
                          <a:cs typeface="Montserrat"/>
                          <a:sym typeface="Montserrat"/>
                        </a:rPr>
                        <a:t>Grade B (High Quality)</a:t>
                      </a:r>
                      <a:endParaRPr sz="1600">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l">
                        <a:spcBef>
                          <a:spcPts val="0"/>
                        </a:spcBef>
                        <a:spcAft>
                          <a:spcPts val="0"/>
                        </a:spcAft>
                        <a:buNone/>
                      </a:pPr>
                      <a:r>
                        <a:rPr lang="en-US" sz="1600">
                          <a:latin typeface="Montserrat"/>
                          <a:ea typeface="Montserrat"/>
                          <a:cs typeface="Montserrat"/>
                          <a:sym typeface="Montserrat"/>
                        </a:rPr>
                        <a:t>Легке мерехтіння в динаміці; м'які краї, але загалом висока деталізація.</a:t>
                      </a:r>
                      <a:endParaRPr sz="1600">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l">
                        <a:spcBef>
                          <a:spcPts val="0"/>
                        </a:spcBef>
                        <a:spcAft>
                          <a:spcPts val="0"/>
                        </a:spcAft>
                        <a:buNone/>
                      </a:pPr>
                      <a:r>
                        <a:rPr lang="en-US" sz="1600">
                          <a:latin typeface="Montserrat"/>
                          <a:ea typeface="Montserrat"/>
                          <a:cs typeface="Montserrat"/>
                          <a:sym typeface="Montserrat"/>
                        </a:rPr>
                        <a:t>Соціальні мережі, UGC-стилістика, швидкі тести.</a:t>
                      </a:r>
                      <a:endParaRPr sz="1600">
                        <a:latin typeface="Montserrat"/>
                        <a:ea typeface="Montserrat"/>
                        <a:cs typeface="Montserrat"/>
                        <a:sym typeface="Montserrat"/>
                      </a:endParaRPr>
                    </a:p>
                  </a:txBody>
                  <a:tcPr marT="76200" marB="76200" marR="76200" marL="76200">
                    <a:solidFill>
                      <a:schemeClr val="lt1"/>
                    </a:solidFill>
                  </a:tcPr>
                </a:tc>
              </a:tr>
              <a:tr h="735375">
                <a:tc>
                  <a:txBody>
                    <a:bodyPr/>
                    <a:lstStyle/>
                    <a:p>
                      <a:pPr indent="0" lvl="0" marL="0" rtl="0" algn="l">
                        <a:spcBef>
                          <a:spcPts val="0"/>
                        </a:spcBef>
                        <a:spcAft>
                          <a:spcPts val="0"/>
                        </a:spcAft>
                        <a:buNone/>
                      </a:pPr>
                      <a:r>
                        <a:rPr lang="en-US" sz="1600">
                          <a:latin typeface="Montserrat"/>
                          <a:ea typeface="Montserrat"/>
                          <a:cs typeface="Montserrat"/>
                          <a:sym typeface="Montserrat"/>
                        </a:rPr>
                        <a:t>Grade C (Uncanny)</a:t>
                      </a:r>
                      <a:endParaRPr sz="1600">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l">
                        <a:spcBef>
                          <a:spcPts val="0"/>
                        </a:spcBef>
                        <a:spcAft>
                          <a:spcPts val="0"/>
                        </a:spcAft>
                        <a:buNone/>
                      </a:pPr>
                      <a:r>
                        <a:rPr lang="en-US" sz="1600">
                          <a:latin typeface="Montserrat"/>
                          <a:ea typeface="Montserrat"/>
                          <a:cs typeface="Montserrat"/>
                          <a:sym typeface="Montserrat"/>
                        </a:rPr>
                        <a:t>Дефекти фізики; «мертві очі», пластикова шкіра.</a:t>
                      </a:r>
                      <a:endParaRPr sz="1600">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l">
                        <a:spcBef>
                          <a:spcPts val="0"/>
                        </a:spcBef>
                        <a:spcAft>
                          <a:spcPts val="0"/>
                        </a:spcAft>
                        <a:buNone/>
                      </a:pPr>
                      <a:r>
                        <a:rPr lang="en-US" sz="1600">
                          <a:latin typeface="Montserrat"/>
                          <a:ea typeface="Montserrat"/>
                          <a:cs typeface="Montserrat"/>
                          <a:sym typeface="Montserrat"/>
                        </a:rPr>
                        <a:t>Низькобюджетна реклама. Несе високі репутаційні ризики.</a:t>
                      </a:r>
                      <a:endParaRPr sz="1600">
                        <a:latin typeface="Montserrat"/>
                        <a:ea typeface="Montserrat"/>
                        <a:cs typeface="Montserrat"/>
                        <a:sym typeface="Montserrat"/>
                      </a:endParaRPr>
                    </a:p>
                  </a:txBody>
                  <a:tcPr marT="76200" marB="76200" marR="76200" marL="76200">
                    <a:solidFill>
                      <a:schemeClr val="lt1"/>
                    </a:solidFill>
                  </a:tcPr>
                </a:tc>
              </a:tr>
            </a:tbl>
          </a:graphicData>
        </a:graphic>
      </p:graphicFrame>
      <p:sp>
        <p:nvSpPr>
          <p:cNvPr id="409" name="Google Shape;409;g3f5815eae17_0_164"/>
          <p:cNvSpPr/>
          <p:nvPr/>
        </p:nvSpPr>
        <p:spPr>
          <a:xfrm>
            <a:off x="1213350" y="5502000"/>
            <a:ext cx="10253400" cy="661800"/>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10" name="Google Shape;410;g3f5815eae17_0_164"/>
          <p:cNvSpPr txBox="1"/>
          <p:nvPr/>
        </p:nvSpPr>
        <p:spPr>
          <a:xfrm>
            <a:off x="1539000" y="5632800"/>
            <a:ext cx="9602100" cy="400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1125"/>
              </a:spcAft>
              <a:buNone/>
            </a:pPr>
            <a:r>
              <a:rPr lang="en-US">
                <a:solidFill>
                  <a:schemeClr val="lt1"/>
                </a:solidFill>
                <a:latin typeface="Montserrat"/>
                <a:ea typeface="Montserrat"/>
                <a:cs typeface="Montserrat"/>
                <a:sym typeface="Montserrat"/>
              </a:rPr>
              <a:t>Авторська класифікація на основі аналізу індустріальних практик і типових дефектів ШІ-генерацій. </a:t>
            </a:r>
            <a:endParaRPr>
              <a:solidFill>
                <a:schemeClr val="lt1"/>
              </a:solidFill>
              <a:latin typeface="Montserrat"/>
              <a:ea typeface="Montserrat"/>
              <a:cs typeface="Montserrat"/>
              <a:sym typeface="Montserrat"/>
            </a:endParaRPr>
          </a:p>
        </p:txBody>
      </p:sp>
      <p:sp>
        <p:nvSpPr>
          <p:cNvPr id="411" name="Google Shape;411;g3f5815eae17_0_164"/>
          <p:cNvSpPr txBox="1"/>
          <p:nvPr/>
        </p:nvSpPr>
        <p:spPr>
          <a:xfrm>
            <a:off x="1683200" y="6332175"/>
            <a:ext cx="9890700" cy="33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100">
                <a:latin typeface="Montserrat"/>
                <a:ea typeface="Montserrat"/>
                <a:cs typeface="Montserrat"/>
                <a:sym typeface="Montserrat"/>
              </a:rPr>
              <a:t>Джерело: </a:t>
            </a:r>
            <a:r>
              <a:rPr lang="en-US" sz="1100" u="sng">
                <a:solidFill>
                  <a:schemeClr val="hlink"/>
                </a:solidFill>
                <a:latin typeface="Montserrat"/>
                <a:ea typeface="Montserrat"/>
                <a:cs typeface="Montserrat"/>
                <a:sym typeface="Montserrat"/>
                <a:hlinkClick r:id="rId3"/>
              </a:rPr>
              <a:t>h</a:t>
            </a:r>
            <a:r>
              <a:rPr lang="en-US" sz="1100" u="sng">
                <a:solidFill>
                  <a:schemeClr val="hlink"/>
                </a:solidFill>
                <a:latin typeface="Montserrat"/>
                <a:ea typeface="Montserrat"/>
                <a:cs typeface="Montserrat"/>
                <a:sym typeface="Montserrat"/>
                <a:hlinkClick r:id="rId4"/>
              </a:rPr>
              <a:t>ttps:/</a:t>
            </a:r>
            <a:r>
              <a:rPr lang="en-US" sz="1100" u="sng">
                <a:solidFill>
                  <a:schemeClr val="hlink"/>
                </a:solidFill>
                <a:latin typeface="Montserrat"/>
                <a:ea typeface="Montserrat"/>
                <a:cs typeface="Montserrat"/>
                <a:sym typeface="Montserrat"/>
                <a:hlinkClick r:id="rId5"/>
              </a:rPr>
              <a:t>/dspace.mit.edu/bitstream/handle/1721.1/159096/kishnani-deepalik-sm-sdm-2025-thesis.pdf </a:t>
            </a:r>
            <a:endParaRPr sz="1100">
              <a:latin typeface="Montserrat"/>
              <a:ea typeface="Montserrat"/>
              <a:cs typeface="Montserrat"/>
              <a:sym typeface="Montserra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g3f5815eae17_0_171"/>
          <p:cNvSpPr txBox="1"/>
          <p:nvPr>
            <p:ph type="title"/>
          </p:nvPr>
        </p:nvSpPr>
        <p:spPr>
          <a:xfrm>
            <a:off x="1669774" y="566531"/>
            <a:ext cx="9684000" cy="556500"/>
          </a:xfrm>
          <a:prstGeom prst="rect">
            <a:avLst/>
          </a:prstGeom>
        </p:spPr>
        <p:txBody>
          <a:bodyPr anchorCtr="0" anchor="t" bIns="45700" lIns="91425" spcFirstLastPara="1" rIns="91425" wrap="square" tIns="45700">
            <a:noAutofit/>
          </a:bodyPr>
          <a:lstStyle/>
          <a:p>
            <a:pPr indent="0" lvl="0" marL="0" rtl="0" algn="l">
              <a:lnSpc>
                <a:spcPct val="100000"/>
              </a:lnSpc>
              <a:spcBef>
                <a:spcPts val="1125"/>
              </a:spcBef>
              <a:spcAft>
                <a:spcPts val="0"/>
              </a:spcAft>
              <a:buClr>
                <a:schemeClr val="dk1"/>
              </a:buClr>
              <a:buSzPts val="1100"/>
              <a:buFont typeface="Arial"/>
              <a:buNone/>
            </a:pPr>
            <a:r>
              <a:rPr lang="en-US">
                <a:solidFill>
                  <a:schemeClr val="dk1"/>
                </a:solidFill>
              </a:rPr>
              <a:t>Зміна парадигми промптингу та естетика недосконалості</a:t>
            </a:r>
            <a:endParaRPr>
              <a:solidFill>
                <a:schemeClr val="dk1"/>
              </a:solidFill>
            </a:endParaRPr>
          </a:p>
          <a:p>
            <a:pPr indent="0" lvl="0" marL="0" rtl="0" algn="l">
              <a:spcBef>
                <a:spcPts val="1125"/>
              </a:spcBef>
              <a:spcAft>
                <a:spcPts val="0"/>
              </a:spcAft>
              <a:buNone/>
            </a:pPr>
            <a:r>
              <a:t/>
            </a:r>
            <a:endParaRPr/>
          </a:p>
        </p:txBody>
      </p:sp>
      <p:sp>
        <p:nvSpPr>
          <p:cNvPr id="417" name="Google Shape;417;g3f5815eae17_0_171"/>
          <p:cNvSpPr txBox="1"/>
          <p:nvPr>
            <p:ph idx="12" type="sldNum"/>
          </p:nvPr>
        </p:nvSpPr>
        <p:spPr>
          <a:xfrm>
            <a:off x="524129" y="511198"/>
            <a:ext cx="440100" cy="332700"/>
          </a:xfrm>
          <a:prstGeom prst="rect">
            <a:avLst/>
          </a:prstGeom>
        </p:spPr>
        <p:txBody>
          <a:bodyPr anchorCtr="0" anchor="t" bIns="45700" lIns="45700" spcFirstLastPara="1" rIns="45700" wrap="square" tIns="45700">
            <a:noAutofit/>
          </a:bodyPr>
          <a:lstStyle/>
          <a:p>
            <a:pPr indent="0" lvl="0" marL="0" rtl="0" algn="r">
              <a:spcBef>
                <a:spcPts val="0"/>
              </a:spcBef>
              <a:spcAft>
                <a:spcPts val="0"/>
              </a:spcAft>
              <a:buClr>
                <a:srgbClr val="000000"/>
              </a:buClr>
              <a:buSzPts val="1600"/>
              <a:buFont typeface="Montserrat"/>
              <a:buNone/>
            </a:pPr>
            <a:fld id="{00000000-1234-1234-1234-123412341234}" type="slidenum">
              <a:rPr lang="en-US"/>
              <a:t>‹#›</a:t>
            </a:fld>
            <a:endParaRPr/>
          </a:p>
        </p:txBody>
      </p:sp>
      <p:sp>
        <p:nvSpPr>
          <p:cNvPr id="418" name="Google Shape;418;g3f5815eae17_0_171"/>
          <p:cNvSpPr txBox="1"/>
          <p:nvPr/>
        </p:nvSpPr>
        <p:spPr>
          <a:xfrm>
            <a:off x="524125" y="1891350"/>
            <a:ext cx="6481800" cy="431100"/>
          </a:xfrm>
          <a:prstGeom prst="rect">
            <a:avLst/>
          </a:prstGeom>
          <a:noFill/>
          <a:ln>
            <a:noFill/>
          </a:ln>
        </p:spPr>
        <p:txBody>
          <a:bodyPr anchorCtr="0" anchor="t" bIns="91425" lIns="91425" spcFirstLastPara="1" rIns="91425" wrap="square" tIns="91425">
            <a:spAutoFit/>
          </a:bodyPr>
          <a:lstStyle/>
          <a:p>
            <a:pPr indent="0" lvl="0" marL="0" rtl="0" algn="l">
              <a:spcBef>
                <a:spcPts val="1125"/>
              </a:spcBef>
              <a:spcAft>
                <a:spcPts val="1125"/>
              </a:spcAft>
              <a:buNone/>
            </a:pPr>
            <a:r>
              <a:rPr b="1" lang="en-US" sz="1600">
                <a:solidFill>
                  <a:schemeClr val="accent1"/>
                </a:solidFill>
                <a:latin typeface="Montserrat"/>
                <a:ea typeface="Montserrat"/>
                <a:cs typeface="Montserrat"/>
                <a:sym typeface="Montserrat"/>
              </a:rPr>
              <a:t>Зміна парадигми промптингу</a:t>
            </a:r>
            <a:endParaRPr b="1" sz="1600">
              <a:solidFill>
                <a:schemeClr val="accent1"/>
              </a:solidFill>
              <a:latin typeface="Montserrat"/>
              <a:ea typeface="Montserrat"/>
              <a:cs typeface="Montserrat"/>
              <a:sym typeface="Montserrat"/>
            </a:endParaRPr>
          </a:p>
        </p:txBody>
      </p:sp>
      <p:sp>
        <p:nvSpPr>
          <p:cNvPr id="419" name="Google Shape;419;g3f5815eae17_0_171"/>
          <p:cNvSpPr txBox="1"/>
          <p:nvPr/>
        </p:nvSpPr>
        <p:spPr>
          <a:xfrm>
            <a:off x="524125" y="2155525"/>
            <a:ext cx="106473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chemeClr val="dk1"/>
                </a:solidFill>
                <a:latin typeface="Montserrat"/>
                <a:ea typeface="Montserrat"/>
                <a:cs typeface="Montserrat"/>
                <a:sym typeface="Montserrat"/>
              </a:rPr>
              <a:t>Технічне вирішення проблеми лежить у зміні підходу до написання промптів. Замість деструктивних вимог на кшталт </a:t>
            </a:r>
            <a:r>
              <a:rPr i="1" lang="en-US">
                <a:solidFill>
                  <a:schemeClr val="dk1"/>
                </a:solidFill>
                <a:latin typeface="Montserrat"/>
                <a:ea typeface="Montserrat"/>
                <a:cs typeface="Montserrat"/>
                <a:sym typeface="Montserrat"/>
              </a:rPr>
              <a:t>«ідеальна шкіра»</a:t>
            </a:r>
            <a:r>
              <a:rPr lang="en-US">
                <a:solidFill>
                  <a:schemeClr val="dk1"/>
                </a:solidFill>
                <a:latin typeface="Montserrat"/>
                <a:ea typeface="Montserrat"/>
                <a:cs typeface="Montserrat"/>
                <a:sym typeface="Montserrat"/>
              </a:rPr>
              <a:t> або </a:t>
            </a:r>
            <a:r>
              <a:rPr i="1" lang="en-US">
                <a:solidFill>
                  <a:schemeClr val="dk1"/>
                </a:solidFill>
                <a:latin typeface="Montserrat"/>
                <a:ea typeface="Montserrat"/>
                <a:cs typeface="Montserrat"/>
                <a:sym typeface="Montserrat"/>
              </a:rPr>
              <a:t>«бездоганна модель»</a:t>
            </a:r>
            <a:r>
              <a:rPr lang="en-US">
                <a:solidFill>
                  <a:schemeClr val="dk1"/>
                </a:solidFill>
                <a:latin typeface="Montserrat"/>
                <a:ea typeface="Montserrat"/>
                <a:cs typeface="Montserrat"/>
                <a:sym typeface="Montserrat"/>
              </a:rPr>
              <a:t>, професійні фахівці використовують специфічні дескриптори недосконалості:</a:t>
            </a:r>
            <a:endParaRPr>
              <a:solidFill>
                <a:schemeClr val="dk1"/>
              </a:solidFill>
              <a:latin typeface="Montserrat"/>
              <a:ea typeface="Montserrat"/>
              <a:cs typeface="Montserrat"/>
              <a:sym typeface="Montserrat"/>
            </a:endParaRPr>
          </a:p>
          <a:p>
            <a:pPr indent="0" lvl="0" marL="0" rtl="0" algn="l">
              <a:spcBef>
                <a:spcPts val="0"/>
              </a:spcBef>
              <a:spcAft>
                <a:spcPts val="0"/>
              </a:spcAft>
              <a:buNone/>
            </a:pPr>
            <a:r>
              <a:rPr lang="en-US">
                <a:solidFill>
                  <a:schemeClr val="dk1"/>
                </a:solidFill>
                <a:latin typeface="Montserrat"/>
                <a:ea typeface="Montserrat"/>
                <a:cs typeface="Montserrat"/>
                <a:sym typeface="Montserrat"/>
              </a:rPr>
              <a:t>"visible pores, fine laugh lines, uneven skin pigmentation, natural sebum shine, subtle asymmetry"</a:t>
            </a:r>
            <a:endParaRPr>
              <a:solidFill>
                <a:schemeClr val="dk1"/>
              </a:solidFill>
              <a:latin typeface="Montserrat"/>
              <a:ea typeface="Montserrat"/>
              <a:cs typeface="Montserrat"/>
              <a:sym typeface="Montserrat"/>
            </a:endParaRPr>
          </a:p>
          <a:p>
            <a:pPr indent="0" lvl="0" marL="0" rtl="0" algn="l">
              <a:spcBef>
                <a:spcPts val="0"/>
              </a:spcBef>
              <a:spcAft>
                <a:spcPts val="1125"/>
              </a:spcAft>
              <a:buNone/>
            </a:pPr>
            <a:r>
              <a:rPr lang="en-US">
                <a:solidFill>
                  <a:schemeClr val="dk1"/>
                </a:solidFill>
                <a:latin typeface="Montserrat"/>
                <a:ea typeface="Montserrat"/>
                <a:cs typeface="Montserrat"/>
                <a:sym typeface="Montserrat"/>
              </a:rPr>
              <a:t>Це створює візуальний продукт, який мозок класифікує як «справжній», зберігаючи довіру споживача.</a:t>
            </a:r>
            <a:endParaRPr>
              <a:solidFill>
                <a:schemeClr val="dk1"/>
              </a:solidFill>
              <a:latin typeface="Montserrat"/>
              <a:ea typeface="Montserrat"/>
              <a:cs typeface="Montserrat"/>
              <a:sym typeface="Montserrat"/>
            </a:endParaRPr>
          </a:p>
        </p:txBody>
      </p:sp>
      <p:sp>
        <p:nvSpPr>
          <p:cNvPr id="420" name="Google Shape;420;g3f5815eae17_0_171"/>
          <p:cNvSpPr txBox="1"/>
          <p:nvPr/>
        </p:nvSpPr>
        <p:spPr>
          <a:xfrm>
            <a:off x="524125" y="3369900"/>
            <a:ext cx="79998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1125"/>
              </a:spcAft>
              <a:buNone/>
            </a:pPr>
            <a:r>
              <a:rPr b="1" lang="en-US" sz="1600">
                <a:solidFill>
                  <a:schemeClr val="accent1"/>
                </a:solidFill>
                <a:latin typeface="Montserrat"/>
                <a:ea typeface="Montserrat"/>
                <a:cs typeface="Montserrat"/>
                <a:sym typeface="Montserrat"/>
              </a:rPr>
              <a:t>Естетика недосконалості: рух Anti-AI Crafting</a:t>
            </a:r>
            <a:endParaRPr b="1" sz="1600">
              <a:solidFill>
                <a:schemeClr val="accent1"/>
              </a:solidFill>
              <a:latin typeface="Montserrat"/>
              <a:ea typeface="Montserrat"/>
              <a:cs typeface="Montserrat"/>
              <a:sym typeface="Montserrat"/>
            </a:endParaRPr>
          </a:p>
        </p:txBody>
      </p:sp>
      <p:sp>
        <p:nvSpPr>
          <p:cNvPr id="421" name="Google Shape;421;g3f5815eae17_0_171"/>
          <p:cNvSpPr txBox="1"/>
          <p:nvPr/>
        </p:nvSpPr>
        <p:spPr>
          <a:xfrm>
            <a:off x="524125" y="3689700"/>
            <a:ext cx="109503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1125"/>
              </a:spcAft>
              <a:buNone/>
            </a:pPr>
            <a:r>
              <a:rPr lang="en-US">
                <a:solidFill>
                  <a:schemeClr val="dk1"/>
                </a:solidFill>
                <a:latin typeface="Montserrat"/>
                <a:ea typeface="Montserrat"/>
                <a:cs typeface="Montserrat"/>
                <a:sym typeface="Montserrat"/>
              </a:rPr>
              <a:t>У дизайні набуває помітності естетична тенденція, яку окремі автори описують як Anti-AI Crafting. </a:t>
            </a:r>
            <a:r>
              <a:rPr lang="en-US">
                <a:solidFill>
                  <a:schemeClr val="dk1"/>
                </a:solidFill>
                <a:latin typeface="Montserrat"/>
                <a:ea typeface="Montserrat"/>
                <a:cs typeface="Montserrat"/>
                <a:sym typeface="Montserrat"/>
              </a:rPr>
              <a:t> Вона просуває естетику свідомого «людського внеску» та аналогових помилок у цифровому дизайні. У світі нескінченної пропозиції бездоганних картинок справжню цінність починає мати дефіцитний ресурс — людська праця.</a:t>
            </a:r>
            <a:endParaRPr>
              <a:solidFill>
                <a:schemeClr val="dk1"/>
              </a:solidFill>
              <a:latin typeface="Montserrat"/>
              <a:ea typeface="Montserrat"/>
              <a:cs typeface="Montserrat"/>
              <a:sym typeface="Montserrat"/>
            </a:endParaRPr>
          </a:p>
        </p:txBody>
      </p:sp>
      <p:sp>
        <p:nvSpPr>
          <p:cNvPr id="422" name="Google Shape;422;g3f5815eae17_0_171"/>
          <p:cNvSpPr txBox="1"/>
          <p:nvPr/>
        </p:nvSpPr>
        <p:spPr>
          <a:xfrm>
            <a:off x="524125" y="4450125"/>
            <a:ext cx="95751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1125"/>
              </a:spcAft>
              <a:buNone/>
            </a:pPr>
            <a:r>
              <a:rPr b="1" lang="en-US" sz="1600">
                <a:solidFill>
                  <a:schemeClr val="accent1"/>
                </a:solidFill>
                <a:latin typeface="Montserrat"/>
                <a:ea typeface="Montserrat"/>
                <a:cs typeface="Montserrat"/>
                <a:sym typeface="Montserrat"/>
              </a:rPr>
              <a:t>Ключові принципи Anti-AI Crafting</a:t>
            </a:r>
            <a:endParaRPr b="1" sz="1600">
              <a:solidFill>
                <a:schemeClr val="accent1"/>
              </a:solidFill>
              <a:latin typeface="Montserrat"/>
              <a:ea typeface="Montserrat"/>
              <a:cs typeface="Montserrat"/>
              <a:sym typeface="Montserrat"/>
            </a:endParaRPr>
          </a:p>
        </p:txBody>
      </p:sp>
      <p:sp>
        <p:nvSpPr>
          <p:cNvPr id="423" name="Google Shape;423;g3f5815eae17_0_171"/>
          <p:cNvSpPr txBox="1"/>
          <p:nvPr/>
        </p:nvSpPr>
        <p:spPr>
          <a:xfrm>
            <a:off x="524125" y="4793075"/>
            <a:ext cx="11327700" cy="1477500"/>
          </a:xfrm>
          <a:prstGeom prst="rect">
            <a:avLst/>
          </a:prstGeom>
          <a:noFill/>
          <a:ln>
            <a:noFill/>
          </a:ln>
        </p:spPr>
        <p:txBody>
          <a:bodyPr anchorCtr="0" anchor="t" bIns="91425" lIns="91425" spcFirstLastPara="1" rIns="91425" wrap="square" tIns="91425">
            <a:spAutoFit/>
          </a:bodyPr>
          <a:lstStyle/>
          <a:p>
            <a:pPr indent="-317500" lvl="0" marL="381000" rtl="0" algn="l">
              <a:spcBef>
                <a:spcPts val="0"/>
              </a:spcBef>
              <a:spcAft>
                <a:spcPts val="0"/>
              </a:spcAft>
              <a:buClr>
                <a:schemeClr val="dk1"/>
              </a:buClr>
              <a:buSzPts val="1400"/>
              <a:buChar char="●"/>
            </a:pPr>
            <a:r>
              <a:rPr b="1" lang="en-US">
                <a:solidFill>
                  <a:schemeClr val="dk1"/>
                </a:solidFill>
                <a:latin typeface="Montserrat"/>
                <a:ea typeface="Montserrat"/>
                <a:cs typeface="Montserrat"/>
                <a:sym typeface="Montserrat"/>
              </a:rPr>
              <a:t>Visible Labor (Видима праця):</a:t>
            </a:r>
            <a:r>
              <a:rPr lang="en-US">
                <a:solidFill>
                  <a:schemeClr val="dk1"/>
                </a:solidFill>
                <a:latin typeface="Montserrat"/>
                <a:ea typeface="Montserrat"/>
                <a:cs typeface="Montserrat"/>
                <a:sym typeface="Montserrat"/>
              </a:rPr>
              <a:t> Свідоме залишення елементів процесу: мазки пензля, що виходять за межі, текстура зім'ятого паперу тощо.</a:t>
            </a:r>
            <a:endParaRPr>
              <a:solidFill>
                <a:schemeClr val="dk1"/>
              </a:solidFill>
              <a:latin typeface="Montserrat"/>
              <a:ea typeface="Montserrat"/>
              <a:cs typeface="Montserrat"/>
              <a:sym typeface="Montserrat"/>
            </a:endParaRPr>
          </a:p>
          <a:p>
            <a:pPr indent="-317500" lvl="0" marL="381000" rtl="0" algn="l">
              <a:spcBef>
                <a:spcPts val="0"/>
              </a:spcBef>
              <a:spcAft>
                <a:spcPts val="0"/>
              </a:spcAft>
              <a:buClr>
                <a:schemeClr val="dk1"/>
              </a:buClr>
              <a:buSzPts val="1400"/>
              <a:buChar char="●"/>
            </a:pPr>
            <a:r>
              <a:rPr b="1" lang="en-US">
                <a:solidFill>
                  <a:schemeClr val="dk1"/>
                </a:solidFill>
                <a:latin typeface="Montserrat"/>
                <a:ea typeface="Montserrat"/>
                <a:cs typeface="Montserrat"/>
                <a:sym typeface="Montserrat"/>
              </a:rPr>
              <a:t>Тактильність:</a:t>
            </a:r>
            <a:r>
              <a:rPr lang="en-US">
                <a:solidFill>
                  <a:schemeClr val="dk1"/>
                </a:solidFill>
                <a:latin typeface="Montserrat"/>
                <a:ea typeface="Montserrat"/>
                <a:cs typeface="Montserrat"/>
                <a:sym typeface="Montserrat"/>
              </a:rPr>
              <a:t> Дизайн, який викликає бажання доторкнутися (виражені текстури тканини, глини, дерева) навіть через екран.</a:t>
            </a:r>
            <a:endParaRPr>
              <a:solidFill>
                <a:schemeClr val="dk1"/>
              </a:solidFill>
              <a:latin typeface="Montserrat"/>
              <a:ea typeface="Montserrat"/>
              <a:cs typeface="Montserrat"/>
              <a:sym typeface="Montserrat"/>
            </a:endParaRPr>
          </a:p>
          <a:p>
            <a:pPr indent="-317500" lvl="0" marL="381000" rtl="0" algn="l">
              <a:spcBef>
                <a:spcPts val="0"/>
              </a:spcBef>
              <a:spcAft>
                <a:spcPts val="0"/>
              </a:spcAft>
              <a:buClr>
                <a:schemeClr val="dk1"/>
              </a:buClr>
              <a:buSzPts val="1400"/>
              <a:buChar char="●"/>
            </a:pPr>
            <a:r>
              <a:rPr b="1" lang="en-US">
                <a:solidFill>
                  <a:schemeClr val="dk1"/>
                </a:solidFill>
                <a:latin typeface="Montserrat"/>
                <a:ea typeface="Montserrat"/>
                <a:cs typeface="Montserrat"/>
                <a:sym typeface="Montserrat"/>
              </a:rPr>
              <a:t>Аналогова ностальгія:</a:t>
            </a:r>
            <a:r>
              <a:rPr lang="en-US">
                <a:solidFill>
                  <a:schemeClr val="dk1"/>
                </a:solidFill>
                <a:latin typeface="Montserrat"/>
                <a:ea typeface="Montserrat"/>
                <a:cs typeface="Montserrat"/>
                <a:sym typeface="Montserrat"/>
              </a:rPr>
              <a:t> Використання елементів Risograph-друку, зернистості плівки та «недосконалої» типографіки, що імітує ручну роботу.</a:t>
            </a:r>
            <a:endParaRPr>
              <a:solidFill>
                <a:schemeClr val="dk1"/>
              </a:solidFill>
              <a:latin typeface="Montserrat"/>
              <a:ea typeface="Montserrat"/>
              <a:cs typeface="Montserrat"/>
              <a:sym typeface="Montserrat"/>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g3f5815eae17_0_190"/>
          <p:cNvSpPr/>
          <p:nvPr/>
        </p:nvSpPr>
        <p:spPr>
          <a:xfrm>
            <a:off x="1573475" y="5653050"/>
            <a:ext cx="9876600" cy="945900"/>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29" name="Google Shape;429;g3f5815eae17_0_190"/>
          <p:cNvSpPr txBox="1"/>
          <p:nvPr>
            <p:ph type="title"/>
          </p:nvPr>
        </p:nvSpPr>
        <p:spPr>
          <a:xfrm>
            <a:off x="1669774" y="566531"/>
            <a:ext cx="9684000" cy="556500"/>
          </a:xfrm>
          <a:prstGeom prst="rect">
            <a:avLst/>
          </a:prstGeom>
        </p:spPr>
        <p:txBody>
          <a:bodyPr anchorCtr="0" anchor="t" bIns="45700" lIns="91425" spcFirstLastPara="1" rIns="91425" wrap="square" tIns="45700">
            <a:noAutofit/>
          </a:bodyPr>
          <a:lstStyle/>
          <a:p>
            <a:pPr indent="0" lvl="0" marL="0" rtl="0" algn="l">
              <a:spcBef>
                <a:spcPts val="1125"/>
              </a:spcBef>
              <a:spcAft>
                <a:spcPts val="0"/>
              </a:spcAft>
              <a:buClr>
                <a:schemeClr val="dk1"/>
              </a:buClr>
              <a:buSzPts val="1100"/>
              <a:buFont typeface="Arial"/>
              <a:buNone/>
            </a:pPr>
            <a:r>
              <a:rPr lang="en-US">
                <a:solidFill>
                  <a:schemeClr val="dk1"/>
                </a:solidFill>
              </a:rPr>
              <a:t>Стратегії додавання «людяності» у креативи</a:t>
            </a:r>
            <a:endParaRPr>
              <a:solidFill>
                <a:schemeClr val="dk1"/>
              </a:solidFill>
            </a:endParaRPr>
          </a:p>
          <a:p>
            <a:pPr indent="0" lvl="0" marL="0" rtl="0" algn="l">
              <a:spcBef>
                <a:spcPts val="1125"/>
              </a:spcBef>
              <a:spcAft>
                <a:spcPts val="0"/>
              </a:spcAft>
              <a:buNone/>
            </a:pPr>
            <a:r>
              <a:t/>
            </a:r>
            <a:endParaRPr/>
          </a:p>
        </p:txBody>
      </p:sp>
      <p:sp>
        <p:nvSpPr>
          <p:cNvPr id="430" name="Google Shape;430;g3f5815eae17_0_190"/>
          <p:cNvSpPr txBox="1"/>
          <p:nvPr>
            <p:ph idx="12" type="sldNum"/>
          </p:nvPr>
        </p:nvSpPr>
        <p:spPr>
          <a:xfrm>
            <a:off x="524129" y="511198"/>
            <a:ext cx="440100" cy="332700"/>
          </a:xfrm>
          <a:prstGeom prst="rect">
            <a:avLst/>
          </a:prstGeom>
        </p:spPr>
        <p:txBody>
          <a:bodyPr anchorCtr="0" anchor="t" bIns="45700" lIns="45700" spcFirstLastPara="1" rIns="45700" wrap="square" tIns="45700">
            <a:noAutofit/>
          </a:bodyPr>
          <a:lstStyle/>
          <a:p>
            <a:pPr indent="0" lvl="0" marL="0" rtl="0" algn="r">
              <a:spcBef>
                <a:spcPts val="0"/>
              </a:spcBef>
              <a:spcAft>
                <a:spcPts val="0"/>
              </a:spcAft>
              <a:buClr>
                <a:srgbClr val="000000"/>
              </a:buClr>
              <a:buSzPts val="1600"/>
              <a:buFont typeface="Montserrat"/>
              <a:buNone/>
            </a:pPr>
            <a:fld id="{00000000-1234-1234-1234-123412341234}" type="slidenum">
              <a:rPr lang="en-US"/>
              <a:t>‹#›</a:t>
            </a:fld>
            <a:endParaRPr/>
          </a:p>
        </p:txBody>
      </p:sp>
      <p:graphicFrame>
        <p:nvGraphicFramePr>
          <p:cNvPr id="431" name="Google Shape;431;g3f5815eae17_0_190"/>
          <p:cNvGraphicFramePr/>
          <p:nvPr/>
        </p:nvGraphicFramePr>
        <p:xfrm>
          <a:off x="1669775" y="2127725"/>
          <a:ext cx="3000000" cy="3000000"/>
        </p:xfrm>
        <a:graphic>
          <a:graphicData uri="http://schemas.openxmlformats.org/drawingml/2006/table">
            <a:tbl>
              <a:tblPr>
                <a:noFill/>
                <a:tableStyleId>{0CBB0126-4EC2-498F-BE97-2E354379B078}</a:tableStyleId>
              </a:tblPr>
              <a:tblGrid>
                <a:gridCol w="3200700"/>
                <a:gridCol w="3200700"/>
                <a:gridCol w="3200700"/>
              </a:tblGrid>
              <a:tr h="12700">
                <a:tc>
                  <a:txBody>
                    <a:bodyPr/>
                    <a:lstStyle/>
                    <a:p>
                      <a:pPr indent="0" lvl="0" marL="0" rtl="0" algn="l">
                        <a:spcBef>
                          <a:spcPts val="0"/>
                        </a:spcBef>
                        <a:spcAft>
                          <a:spcPts val="0"/>
                        </a:spcAft>
                        <a:buNone/>
                      </a:pPr>
                      <a:r>
                        <a:rPr b="1" lang="en-US">
                          <a:solidFill>
                            <a:schemeClr val="lt1"/>
                          </a:solidFill>
                          <a:latin typeface="Montserrat"/>
                          <a:ea typeface="Montserrat"/>
                          <a:cs typeface="Montserrat"/>
                          <a:sym typeface="Montserrat"/>
                        </a:rPr>
                        <a:t>Стратегія</a:t>
                      </a:r>
                      <a:endParaRPr b="1">
                        <a:solidFill>
                          <a:schemeClr val="lt1"/>
                        </a:solidFill>
                        <a:latin typeface="Montserrat"/>
                        <a:ea typeface="Montserrat"/>
                        <a:cs typeface="Montserrat"/>
                        <a:sym typeface="Montserrat"/>
                      </a:endParaRPr>
                    </a:p>
                  </a:txBody>
                  <a:tcPr marT="76200" marB="76200" marR="76200" marL="76200">
                    <a:solidFill>
                      <a:schemeClr val="accent1"/>
                    </a:solidFill>
                  </a:tcPr>
                </a:tc>
                <a:tc>
                  <a:txBody>
                    <a:bodyPr/>
                    <a:lstStyle/>
                    <a:p>
                      <a:pPr indent="0" lvl="0" marL="0" rtl="0" algn="l">
                        <a:spcBef>
                          <a:spcPts val="0"/>
                        </a:spcBef>
                        <a:spcAft>
                          <a:spcPts val="0"/>
                        </a:spcAft>
                        <a:buNone/>
                      </a:pPr>
                      <a:r>
                        <a:rPr b="1" lang="en-US">
                          <a:solidFill>
                            <a:schemeClr val="lt1"/>
                          </a:solidFill>
                          <a:latin typeface="Montserrat"/>
                          <a:ea typeface="Montserrat"/>
                          <a:cs typeface="Montserrat"/>
                          <a:sym typeface="Montserrat"/>
                        </a:rPr>
                        <a:t>Технічна реалізація</a:t>
                      </a:r>
                      <a:endParaRPr b="1">
                        <a:solidFill>
                          <a:schemeClr val="lt1"/>
                        </a:solidFill>
                        <a:latin typeface="Montserrat"/>
                        <a:ea typeface="Montserrat"/>
                        <a:cs typeface="Montserrat"/>
                        <a:sym typeface="Montserrat"/>
                      </a:endParaRPr>
                    </a:p>
                  </a:txBody>
                  <a:tcPr marT="76200" marB="76200" marR="76200" marL="76200">
                    <a:solidFill>
                      <a:schemeClr val="accent1"/>
                    </a:solidFill>
                  </a:tcPr>
                </a:tc>
                <a:tc>
                  <a:txBody>
                    <a:bodyPr/>
                    <a:lstStyle/>
                    <a:p>
                      <a:pPr indent="0" lvl="0" marL="0" rtl="0" algn="l">
                        <a:spcBef>
                          <a:spcPts val="0"/>
                        </a:spcBef>
                        <a:spcAft>
                          <a:spcPts val="0"/>
                        </a:spcAft>
                        <a:buNone/>
                      </a:pPr>
                      <a:r>
                        <a:rPr b="1" lang="en-US">
                          <a:solidFill>
                            <a:schemeClr val="lt1"/>
                          </a:solidFill>
                          <a:latin typeface="Montserrat"/>
                          <a:ea typeface="Montserrat"/>
                          <a:cs typeface="Montserrat"/>
                          <a:sym typeface="Montserrat"/>
                        </a:rPr>
                        <a:t>Психологічний ефект</a:t>
                      </a:r>
                      <a:endParaRPr b="1">
                        <a:solidFill>
                          <a:schemeClr val="lt1"/>
                        </a:solidFill>
                        <a:latin typeface="Montserrat"/>
                        <a:ea typeface="Montserrat"/>
                        <a:cs typeface="Montserrat"/>
                        <a:sym typeface="Montserrat"/>
                      </a:endParaRPr>
                    </a:p>
                    <a:p>
                      <a:pPr indent="0" lvl="0" marL="0" rtl="0" algn="l">
                        <a:spcBef>
                          <a:spcPts val="0"/>
                        </a:spcBef>
                        <a:spcAft>
                          <a:spcPts val="0"/>
                        </a:spcAft>
                        <a:buNone/>
                      </a:pPr>
                      <a:r>
                        <a:rPr b="1" lang="en-US">
                          <a:solidFill>
                            <a:schemeClr val="lt1"/>
                          </a:solidFill>
                          <a:latin typeface="Montserrat"/>
                          <a:ea typeface="Montserrat"/>
                          <a:cs typeface="Montserrat"/>
                          <a:sym typeface="Montserrat"/>
                        </a:rPr>
                        <a:t> </a:t>
                      </a:r>
                      <a:endParaRPr b="1">
                        <a:solidFill>
                          <a:schemeClr val="lt1"/>
                        </a:solidFill>
                        <a:latin typeface="Montserrat"/>
                        <a:ea typeface="Montserrat"/>
                        <a:cs typeface="Montserrat"/>
                        <a:sym typeface="Montserrat"/>
                      </a:endParaRPr>
                    </a:p>
                  </a:txBody>
                  <a:tcPr marT="76200" marB="76200" marR="76200" marL="76200">
                    <a:solidFill>
                      <a:schemeClr val="accent1"/>
                    </a:solidFill>
                  </a:tcPr>
                </a:tc>
              </a:tr>
              <a:tr h="12700">
                <a:tc>
                  <a:txBody>
                    <a:bodyPr/>
                    <a:lstStyle/>
                    <a:p>
                      <a:pPr indent="0" lvl="0" marL="0" rtl="0" algn="l">
                        <a:spcBef>
                          <a:spcPts val="0"/>
                        </a:spcBef>
                        <a:spcAft>
                          <a:spcPts val="0"/>
                        </a:spcAft>
                        <a:buNone/>
                      </a:pPr>
                      <a:r>
                        <a:rPr lang="en-US">
                          <a:latin typeface="Montserrat"/>
                          <a:ea typeface="Montserrat"/>
                          <a:cs typeface="Montserrat"/>
                          <a:sym typeface="Montserrat"/>
                        </a:rPr>
                        <a:t>Мікро-недосконалості</a:t>
                      </a:r>
                      <a:endParaRPr>
                        <a:latin typeface="Montserrat"/>
                        <a:ea typeface="Montserrat"/>
                        <a:cs typeface="Montserrat"/>
                        <a:sym typeface="Montserrat"/>
                      </a:endParaRPr>
                    </a:p>
                  </a:txBody>
                  <a:tcPr marT="76200" marB="76200" marR="76200" marL="76200">
                    <a:solidFill>
                      <a:schemeClr val="lt2"/>
                    </a:solidFill>
                  </a:tcPr>
                </a:tc>
                <a:tc>
                  <a:txBody>
                    <a:bodyPr/>
                    <a:lstStyle/>
                    <a:p>
                      <a:pPr indent="0" lvl="0" marL="0" rtl="0" algn="l">
                        <a:spcBef>
                          <a:spcPts val="0"/>
                        </a:spcBef>
                        <a:spcAft>
                          <a:spcPts val="0"/>
                        </a:spcAft>
                        <a:buNone/>
                      </a:pPr>
                      <a:r>
                        <a:rPr lang="en-US">
                          <a:latin typeface="Montserrat"/>
                          <a:ea typeface="Montserrat"/>
                          <a:cs typeface="Montserrat"/>
                          <a:sym typeface="Montserrat"/>
                        </a:rPr>
                        <a:t>Додавання ластовиння, легких зморшок, асиметрії обличчя.</a:t>
                      </a:r>
                      <a:endParaRPr>
                        <a:latin typeface="Montserrat"/>
                        <a:ea typeface="Montserrat"/>
                        <a:cs typeface="Montserrat"/>
                        <a:sym typeface="Montserrat"/>
                      </a:endParaRPr>
                    </a:p>
                  </a:txBody>
                  <a:tcPr marT="76200" marB="76200" marR="76200" marL="76200">
                    <a:solidFill>
                      <a:schemeClr val="lt2"/>
                    </a:solidFill>
                  </a:tcPr>
                </a:tc>
                <a:tc>
                  <a:txBody>
                    <a:bodyPr/>
                    <a:lstStyle/>
                    <a:p>
                      <a:pPr indent="0" lvl="0" marL="0" rtl="0" algn="l">
                        <a:spcBef>
                          <a:spcPts val="0"/>
                        </a:spcBef>
                        <a:spcAft>
                          <a:spcPts val="0"/>
                        </a:spcAft>
                        <a:buNone/>
                      </a:pPr>
                      <a:r>
                        <a:rPr lang="en-US">
                          <a:latin typeface="Montserrat"/>
                          <a:ea typeface="Montserrat"/>
                          <a:cs typeface="Montserrat"/>
                          <a:sym typeface="Montserrat"/>
                        </a:rPr>
                        <a:t>Знижує підсвідому «тривогу щодо ШІ».</a:t>
                      </a:r>
                      <a:endParaRPr>
                        <a:latin typeface="Montserrat"/>
                        <a:ea typeface="Montserrat"/>
                        <a:cs typeface="Montserrat"/>
                        <a:sym typeface="Montserrat"/>
                      </a:endParaRPr>
                    </a:p>
                  </a:txBody>
                  <a:tcPr marT="76200" marB="76200" marR="76200" marL="76200">
                    <a:solidFill>
                      <a:schemeClr val="lt2"/>
                    </a:solidFill>
                  </a:tcPr>
                </a:tc>
              </a:tr>
              <a:tr h="12700">
                <a:tc>
                  <a:txBody>
                    <a:bodyPr/>
                    <a:lstStyle/>
                    <a:p>
                      <a:pPr indent="0" lvl="0" marL="0" rtl="0" algn="l">
                        <a:spcBef>
                          <a:spcPts val="0"/>
                        </a:spcBef>
                        <a:spcAft>
                          <a:spcPts val="0"/>
                        </a:spcAft>
                        <a:buNone/>
                      </a:pPr>
                      <a:r>
                        <a:rPr lang="en-US">
                          <a:latin typeface="Montserrat"/>
                          <a:ea typeface="Montserrat"/>
                          <a:cs typeface="Montserrat"/>
                          <a:sym typeface="Montserrat"/>
                        </a:rPr>
                        <a:t>Процесуальний провінанс</a:t>
                      </a:r>
                      <a:endParaRPr>
                        <a:latin typeface="Montserrat"/>
                        <a:ea typeface="Montserrat"/>
                        <a:cs typeface="Montserrat"/>
                        <a:sym typeface="Montserrat"/>
                      </a:endParaRPr>
                    </a:p>
                  </a:txBody>
                  <a:tcPr marT="76200" marB="76200" marR="76200" marL="76200">
                    <a:solidFill>
                      <a:schemeClr val="lt2"/>
                    </a:solidFill>
                  </a:tcPr>
                </a:tc>
                <a:tc>
                  <a:txBody>
                    <a:bodyPr/>
                    <a:lstStyle/>
                    <a:p>
                      <a:pPr indent="0" lvl="0" marL="0" rtl="0" algn="l">
                        <a:spcBef>
                          <a:spcPts val="0"/>
                        </a:spcBef>
                        <a:spcAft>
                          <a:spcPts val="0"/>
                        </a:spcAft>
                        <a:buNone/>
                      </a:pPr>
                      <a:r>
                        <a:rPr lang="en-US">
                          <a:latin typeface="Montserrat"/>
                          <a:ea typeface="Montserrat"/>
                          <a:cs typeface="Montserrat"/>
                          <a:sym typeface="Montserrat"/>
                        </a:rPr>
                        <a:t>Відео-документація процесу створення («behind the scenes»).</a:t>
                      </a:r>
                      <a:endParaRPr>
                        <a:latin typeface="Montserrat"/>
                        <a:ea typeface="Montserrat"/>
                        <a:cs typeface="Montserrat"/>
                        <a:sym typeface="Montserrat"/>
                      </a:endParaRPr>
                    </a:p>
                  </a:txBody>
                  <a:tcPr marT="76200" marB="76200" marR="76200" marL="76200">
                    <a:solidFill>
                      <a:schemeClr val="lt2"/>
                    </a:solidFill>
                  </a:tcPr>
                </a:tc>
                <a:tc>
                  <a:txBody>
                    <a:bodyPr/>
                    <a:lstStyle/>
                    <a:p>
                      <a:pPr indent="0" lvl="0" marL="0" rtl="0" algn="l">
                        <a:spcBef>
                          <a:spcPts val="0"/>
                        </a:spcBef>
                        <a:spcAft>
                          <a:spcPts val="0"/>
                        </a:spcAft>
                        <a:buNone/>
                      </a:pPr>
                      <a:r>
                        <a:rPr lang="en-US">
                          <a:latin typeface="Montserrat"/>
                          <a:ea typeface="Montserrat"/>
                          <a:cs typeface="Montserrat"/>
                          <a:sym typeface="Montserrat"/>
                        </a:rPr>
                        <a:t>Підтверджує реальне походження та авторство.</a:t>
                      </a:r>
                      <a:endParaRPr>
                        <a:latin typeface="Montserrat"/>
                        <a:ea typeface="Montserrat"/>
                        <a:cs typeface="Montserrat"/>
                        <a:sym typeface="Montserrat"/>
                      </a:endParaRPr>
                    </a:p>
                  </a:txBody>
                  <a:tcPr marT="76200" marB="76200" marR="76200" marL="76200">
                    <a:solidFill>
                      <a:schemeClr val="lt2"/>
                    </a:solidFill>
                  </a:tcPr>
                </a:tc>
              </a:tr>
              <a:tr h="12700">
                <a:tc>
                  <a:txBody>
                    <a:bodyPr/>
                    <a:lstStyle/>
                    <a:p>
                      <a:pPr indent="0" lvl="0" marL="0" rtl="0" algn="l">
                        <a:spcBef>
                          <a:spcPts val="0"/>
                        </a:spcBef>
                        <a:spcAft>
                          <a:spcPts val="0"/>
                        </a:spcAft>
                        <a:buNone/>
                      </a:pPr>
                      <a:r>
                        <a:rPr lang="en-US">
                          <a:latin typeface="Montserrat"/>
                          <a:ea typeface="Montserrat"/>
                          <a:cs typeface="Montserrat"/>
                          <a:sym typeface="Montserrat"/>
                        </a:rPr>
                        <a:t>Текстурний контраст</a:t>
                      </a:r>
                      <a:endParaRPr>
                        <a:latin typeface="Montserrat"/>
                        <a:ea typeface="Montserrat"/>
                        <a:cs typeface="Montserrat"/>
                        <a:sym typeface="Montserrat"/>
                      </a:endParaRPr>
                    </a:p>
                  </a:txBody>
                  <a:tcPr marT="76200" marB="76200" marR="76200" marL="76200">
                    <a:solidFill>
                      <a:schemeClr val="lt2"/>
                    </a:solidFill>
                  </a:tcPr>
                </a:tc>
                <a:tc>
                  <a:txBody>
                    <a:bodyPr/>
                    <a:lstStyle/>
                    <a:p>
                      <a:pPr indent="0" lvl="0" marL="0" rtl="0" algn="l">
                        <a:spcBef>
                          <a:spcPts val="0"/>
                        </a:spcBef>
                        <a:spcAft>
                          <a:spcPts val="0"/>
                        </a:spcAft>
                        <a:buNone/>
                      </a:pPr>
                      <a:r>
                        <a:rPr lang="en-US">
                          <a:latin typeface="Montserrat"/>
                          <a:ea typeface="Montserrat"/>
                          <a:cs typeface="Montserrat"/>
                          <a:sym typeface="Montserrat"/>
                        </a:rPr>
                        <a:t>Поєднання гладкого ШІ-тла з деталізованими шорсткими об'єктами.</a:t>
                      </a:r>
                      <a:endParaRPr>
                        <a:latin typeface="Montserrat"/>
                        <a:ea typeface="Montserrat"/>
                        <a:cs typeface="Montserrat"/>
                        <a:sym typeface="Montserrat"/>
                      </a:endParaRPr>
                    </a:p>
                  </a:txBody>
                  <a:tcPr marT="76200" marB="76200" marR="76200" marL="76200">
                    <a:solidFill>
                      <a:schemeClr val="lt2"/>
                    </a:solidFill>
                  </a:tcPr>
                </a:tc>
                <a:tc>
                  <a:txBody>
                    <a:bodyPr/>
                    <a:lstStyle/>
                    <a:p>
                      <a:pPr indent="0" lvl="0" marL="0" rtl="0" algn="l">
                        <a:spcBef>
                          <a:spcPts val="0"/>
                        </a:spcBef>
                        <a:spcAft>
                          <a:spcPts val="0"/>
                        </a:spcAft>
                        <a:buNone/>
                      </a:pPr>
                      <a:r>
                        <a:rPr lang="en-US">
                          <a:latin typeface="Montserrat"/>
                          <a:ea typeface="Montserrat"/>
                          <a:cs typeface="Montserrat"/>
                          <a:sym typeface="Montserrat"/>
                        </a:rPr>
                        <a:t>Акцентує увагу на реальності самого продукту.</a:t>
                      </a:r>
                      <a:endParaRPr>
                        <a:latin typeface="Montserrat"/>
                        <a:ea typeface="Montserrat"/>
                        <a:cs typeface="Montserrat"/>
                        <a:sym typeface="Montserrat"/>
                      </a:endParaRPr>
                    </a:p>
                  </a:txBody>
                  <a:tcPr marT="76200" marB="76200" marR="76200" marL="76200">
                    <a:solidFill>
                      <a:schemeClr val="lt2"/>
                    </a:solidFill>
                  </a:tcPr>
                </a:tc>
              </a:tr>
              <a:tr h="12700">
                <a:tc>
                  <a:txBody>
                    <a:bodyPr/>
                    <a:lstStyle/>
                    <a:p>
                      <a:pPr indent="0" lvl="0" marL="0" rtl="0" algn="l">
                        <a:spcBef>
                          <a:spcPts val="0"/>
                        </a:spcBef>
                        <a:spcAft>
                          <a:spcPts val="0"/>
                        </a:spcAft>
                        <a:buNone/>
                      </a:pPr>
                      <a:r>
                        <a:rPr lang="en-US">
                          <a:latin typeface="Montserrat"/>
                          <a:ea typeface="Montserrat"/>
                          <a:cs typeface="Montserrat"/>
                          <a:sym typeface="Montserrat"/>
                        </a:rPr>
                        <a:t>Оптичний шум</a:t>
                      </a:r>
                      <a:endParaRPr>
                        <a:latin typeface="Montserrat"/>
                        <a:ea typeface="Montserrat"/>
                        <a:cs typeface="Montserrat"/>
                        <a:sym typeface="Montserrat"/>
                      </a:endParaRPr>
                    </a:p>
                  </a:txBody>
                  <a:tcPr marT="76200" marB="76200" marR="76200" marL="76200">
                    <a:solidFill>
                      <a:schemeClr val="lt2"/>
                    </a:solidFill>
                  </a:tcPr>
                </a:tc>
                <a:tc>
                  <a:txBody>
                    <a:bodyPr/>
                    <a:lstStyle/>
                    <a:p>
                      <a:pPr indent="0" lvl="0" marL="0" rtl="0" algn="l">
                        <a:spcBef>
                          <a:spcPts val="0"/>
                        </a:spcBef>
                        <a:spcAft>
                          <a:spcPts val="0"/>
                        </a:spcAft>
                        <a:buNone/>
                      </a:pPr>
                      <a:r>
                        <a:rPr lang="en-US">
                          <a:latin typeface="Montserrat"/>
                          <a:ea typeface="Montserrat"/>
                          <a:cs typeface="Montserrat"/>
                          <a:sym typeface="Montserrat"/>
                        </a:rPr>
                        <a:t>Додавання цифрового зерна, ефекту засвічування плівки (light leaks).</a:t>
                      </a:r>
                      <a:endParaRPr>
                        <a:latin typeface="Montserrat"/>
                        <a:ea typeface="Montserrat"/>
                        <a:cs typeface="Montserrat"/>
                        <a:sym typeface="Montserrat"/>
                      </a:endParaRPr>
                    </a:p>
                  </a:txBody>
                  <a:tcPr marT="76200" marB="76200" marR="76200" marL="76200">
                    <a:solidFill>
                      <a:schemeClr val="lt2"/>
                    </a:solidFill>
                  </a:tcPr>
                </a:tc>
                <a:tc>
                  <a:txBody>
                    <a:bodyPr/>
                    <a:lstStyle/>
                    <a:p>
                      <a:pPr indent="0" lvl="0" marL="0" rtl="0" algn="l">
                        <a:spcBef>
                          <a:spcPts val="0"/>
                        </a:spcBef>
                        <a:spcAft>
                          <a:spcPts val="0"/>
                        </a:spcAft>
                        <a:buNone/>
                      </a:pPr>
                      <a:r>
                        <a:rPr lang="en-US">
                          <a:latin typeface="Montserrat"/>
                          <a:ea typeface="Montserrat"/>
                          <a:cs typeface="Montserrat"/>
                          <a:sym typeface="Montserrat"/>
                        </a:rPr>
                        <a:t>Імітує «живу» аматорську зйомку (UGC-стиль).</a:t>
                      </a:r>
                      <a:endParaRPr>
                        <a:latin typeface="Montserrat"/>
                        <a:ea typeface="Montserrat"/>
                        <a:cs typeface="Montserrat"/>
                        <a:sym typeface="Montserrat"/>
                      </a:endParaRPr>
                    </a:p>
                  </a:txBody>
                  <a:tcPr marT="76200" marB="76200" marR="76200" marL="76200">
                    <a:solidFill>
                      <a:schemeClr val="lt2"/>
                    </a:solidFill>
                  </a:tcPr>
                </a:tc>
              </a:tr>
            </a:tbl>
          </a:graphicData>
        </a:graphic>
      </p:graphicFrame>
      <p:sp>
        <p:nvSpPr>
          <p:cNvPr id="432" name="Google Shape;432;g3f5815eae17_0_190"/>
          <p:cNvSpPr txBox="1"/>
          <p:nvPr/>
        </p:nvSpPr>
        <p:spPr>
          <a:xfrm>
            <a:off x="1694950" y="5710350"/>
            <a:ext cx="9602100" cy="831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1125"/>
              </a:spcAft>
              <a:buNone/>
            </a:pPr>
            <a:r>
              <a:rPr lang="en-US">
                <a:solidFill>
                  <a:schemeClr val="lt1"/>
                </a:solidFill>
                <a:latin typeface="Montserrat"/>
                <a:ea typeface="Montserrat"/>
                <a:cs typeface="Montserrat"/>
                <a:sym typeface="Montserrat"/>
              </a:rPr>
              <a:t>Великі світові бренди одягу та ритейлу сьогодні свідомо вимагають залишати нерівності на тканині або «неідеальне» освітлення. Це дозволяє «викупити» увагу аудиторії, яка втомилася від синтетичного шуму, та підвищити конверсію за рахунок емоційного резонансу.</a:t>
            </a:r>
            <a:endParaRPr>
              <a:solidFill>
                <a:schemeClr val="lt1"/>
              </a:solidFill>
              <a:latin typeface="Montserrat"/>
              <a:ea typeface="Montserrat"/>
              <a:cs typeface="Montserrat"/>
              <a:sym typeface="Montserrat"/>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g3f5815eae17_0_200"/>
          <p:cNvSpPr txBox="1"/>
          <p:nvPr>
            <p:ph type="title"/>
          </p:nvPr>
        </p:nvSpPr>
        <p:spPr>
          <a:xfrm>
            <a:off x="1669774" y="566531"/>
            <a:ext cx="9684000" cy="556500"/>
          </a:xfrm>
          <a:prstGeom prst="rect">
            <a:avLst/>
          </a:prstGeom>
        </p:spPr>
        <p:txBody>
          <a:bodyPr anchorCtr="0" anchor="t" bIns="45700" lIns="91425" spcFirstLastPara="1" rIns="91425" wrap="square" tIns="45700">
            <a:noAutofit/>
          </a:bodyPr>
          <a:lstStyle/>
          <a:p>
            <a:pPr indent="0" lvl="0" marL="0" rtl="0" algn="l">
              <a:spcBef>
                <a:spcPts val="0"/>
              </a:spcBef>
              <a:spcAft>
                <a:spcPts val="1125"/>
              </a:spcAft>
              <a:buClr>
                <a:schemeClr val="dk1"/>
              </a:buClr>
              <a:buSzPts val="1100"/>
              <a:buFont typeface="Arial"/>
              <a:buNone/>
            </a:pPr>
            <a:r>
              <a:rPr lang="en-US">
                <a:solidFill>
                  <a:schemeClr val="dk1"/>
                </a:solidFill>
              </a:rPr>
              <a:t>Кейс-стаді: Аналіз успішних ШІ-кампаній</a:t>
            </a:r>
            <a:endParaRPr/>
          </a:p>
        </p:txBody>
      </p:sp>
      <p:sp>
        <p:nvSpPr>
          <p:cNvPr id="438" name="Google Shape;438;g3f5815eae17_0_200"/>
          <p:cNvSpPr txBox="1"/>
          <p:nvPr>
            <p:ph idx="12" type="sldNum"/>
          </p:nvPr>
        </p:nvSpPr>
        <p:spPr>
          <a:xfrm>
            <a:off x="524129" y="511198"/>
            <a:ext cx="440100" cy="332700"/>
          </a:xfrm>
          <a:prstGeom prst="rect">
            <a:avLst/>
          </a:prstGeom>
        </p:spPr>
        <p:txBody>
          <a:bodyPr anchorCtr="0" anchor="t" bIns="45700" lIns="45700" spcFirstLastPara="1" rIns="45700" wrap="square" tIns="45700">
            <a:noAutofit/>
          </a:bodyPr>
          <a:lstStyle/>
          <a:p>
            <a:pPr indent="0" lvl="0" marL="0" rtl="0" algn="r">
              <a:spcBef>
                <a:spcPts val="0"/>
              </a:spcBef>
              <a:spcAft>
                <a:spcPts val="0"/>
              </a:spcAft>
              <a:buClr>
                <a:srgbClr val="000000"/>
              </a:buClr>
              <a:buSzPts val="1600"/>
              <a:buFont typeface="Montserrat"/>
              <a:buNone/>
            </a:pPr>
            <a:fld id="{00000000-1234-1234-1234-123412341234}" type="slidenum">
              <a:rPr lang="en-US"/>
              <a:t>‹#›</a:t>
            </a:fld>
            <a:endParaRPr/>
          </a:p>
        </p:txBody>
      </p:sp>
      <p:sp>
        <p:nvSpPr>
          <p:cNvPr id="439" name="Google Shape;439;g3f5815eae17_0_200"/>
          <p:cNvSpPr txBox="1"/>
          <p:nvPr/>
        </p:nvSpPr>
        <p:spPr>
          <a:xfrm>
            <a:off x="1669775" y="2197875"/>
            <a:ext cx="9821100" cy="3140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600">
                <a:solidFill>
                  <a:schemeClr val="dk1"/>
                </a:solidFill>
                <a:latin typeface="Montserrat"/>
                <a:ea typeface="Montserrat"/>
                <a:cs typeface="Montserrat"/>
                <a:sym typeface="Montserrat"/>
              </a:rPr>
              <a:t>Межа між тріумфом та репутаційною катастрофою в ШІ-маркетингу є надзвичайно тонкою. Ключовий фактор успіху — здатність зберегти «людський дух» у фінальному продукті, використовуючи ШІ як розширення можливостей людини, а не її заміну.</a:t>
            </a:r>
            <a:endParaRPr sz="1600">
              <a:solidFill>
                <a:schemeClr val="dk1"/>
              </a:solidFill>
              <a:latin typeface="Montserrat"/>
              <a:ea typeface="Montserrat"/>
              <a:cs typeface="Montserrat"/>
              <a:sym typeface="Montserrat"/>
            </a:endParaRPr>
          </a:p>
          <a:p>
            <a:pPr indent="-330200" lvl="0" marL="381000" rtl="0" algn="l">
              <a:spcBef>
                <a:spcPts val="0"/>
              </a:spcBef>
              <a:spcAft>
                <a:spcPts val="0"/>
              </a:spcAft>
              <a:buClr>
                <a:schemeClr val="dk1"/>
              </a:buClr>
              <a:buSzPts val="1600"/>
              <a:buChar char="●"/>
            </a:pPr>
            <a:r>
              <a:rPr b="1" lang="en-US" sz="1600">
                <a:solidFill>
                  <a:schemeClr val="dk1"/>
                </a:solidFill>
                <a:latin typeface="Montserrat"/>
                <a:ea typeface="Montserrat"/>
                <a:cs typeface="Montserrat"/>
                <a:sym typeface="Montserrat"/>
              </a:rPr>
              <a:t>Nike "Never Done Evolving"</a:t>
            </a:r>
            <a:r>
              <a:rPr lang="en-US" sz="1600">
                <a:solidFill>
                  <a:schemeClr val="dk1"/>
                </a:solidFill>
                <a:latin typeface="Montserrat"/>
                <a:ea typeface="Montserrat"/>
                <a:cs typeface="Montserrat"/>
                <a:sym typeface="Montserrat"/>
              </a:rPr>
              <a:t>: Цифрове відтворення Серени Вільямс різних років. Кампанія викликала захват, оскільки базувалася на реальній історії, а ШІ виступив інструментом для «подорожі в часі», а не для заміни особистості.</a:t>
            </a:r>
            <a:endParaRPr sz="1600">
              <a:solidFill>
                <a:schemeClr val="dk1"/>
              </a:solidFill>
              <a:latin typeface="Montserrat"/>
              <a:ea typeface="Montserrat"/>
              <a:cs typeface="Montserrat"/>
              <a:sym typeface="Montserrat"/>
            </a:endParaRPr>
          </a:p>
          <a:p>
            <a:pPr indent="-330200" lvl="0" marL="381000" rtl="0" algn="l">
              <a:spcBef>
                <a:spcPts val="0"/>
              </a:spcBef>
              <a:spcAft>
                <a:spcPts val="0"/>
              </a:spcAft>
              <a:buClr>
                <a:schemeClr val="dk1"/>
              </a:buClr>
              <a:buSzPts val="1600"/>
              <a:buChar char="●"/>
            </a:pPr>
            <a:r>
              <a:rPr b="1" lang="en-US" sz="1600">
                <a:solidFill>
                  <a:schemeClr val="dk1"/>
                </a:solidFill>
                <a:latin typeface="Montserrat"/>
                <a:ea typeface="Montserrat"/>
                <a:cs typeface="Montserrat"/>
                <a:sym typeface="Montserrat"/>
              </a:rPr>
              <a:t>Coca-Cola (ШІ-персоналізація): </a:t>
            </a:r>
            <a:r>
              <a:rPr lang="en-US" sz="1600">
                <a:solidFill>
                  <a:schemeClr val="dk1"/>
                </a:solidFill>
                <a:latin typeface="Montserrat"/>
                <a:ea typeface="Montserrat"/>
                <a:cs typeface="Montserrat"/>
                <a:sym typeface="Montserrat"/>
              </a:rPr>
              <a:t>Інтеграція GenAI для генерації тисяч локалізованих варіантів реклами в реальному часі. Це дозволило бренду потрапити в точний настрій аудиторії та підняти продажі на 15%.</a:t>
            </a:r>
            <a:endParaRPr sz="1600">
              <a:solidFill>
                <a:schemeClr val="dk1"/>
              </a:solidFill>
              <a:latin typeface="Montserrat"/>
              <a:ea typeface="Montserrat"/>
              <a:cs typeface="Montserrat"/>
              <a:sym typeface="Montserrat"/>
            </a:endParaRPr>
          </a:p>
          <a:p>
            <a:pPr indent="-330200" lvl="0" marL="381000" rtl="0" algn="l">
              <a:spcBef>
                <a:spcPts val="0"/>
              </a:spcBef>
              <a:spcAft>
                <a:spcPts val="0"/>
              </a:spcAft>
              <a:buClr>
                <a:schemeClr val="dk1"/>
              </a:buClr>
              <a:buSzPts val="1600"/>
              <a:buChar char="●"/>
            </a:pPr>
            <a:r>
              <a:rPr b="1" lang="en-US" sz="1600">
                <a:solidFill>
                  <a:schemeClr val="dk1"/>
                </a:solidFill>
                <a:latin typeface="Montserrat"/>
                <a:ea typeface="Montserrat"/>
                <a:cs typeface="Montserrat"/>
                <a:sym typeface="Montserrat"/>
              </a:rPr>
              <a:t>Heinz (AI Ketchup Art):</a:t>
            </a:r>
            <a:r>
              <a:rPr lang="en-US" sz="1600">
                <a:solidFill>
                  <a:schemeClr val="dk1"/>
                </a:solidFill>
                <a:latin typeface="Montserrat"/>
                <a:ea typeface="Montserrat"/>
                <a:cs typeface="Montserrat"/>
                <a:sym typeface="Montserrat"/>
              </a:rPr>
              <a:t> Ігровий підхід, де користувачів просили створювати мистецтво за допомогою ШІ. Технологія стала інструментом співтворчості, що згенерувало понад 800 мільйонів переглядів.</a:t>
            </a:r>
            <a:endParaRPr sz="1600">
              <a:solidFill>
                <a:schemeClr val="dk1"/>
              </a:solidFill>
              <a:latin typeface="Montserrat"/>
              <a:ea typeface="Montserrat"/>
              <a:cs typeface="Montserrat"/>
              <a:sym typeface="Montserrat"/>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g3f5815eae17_0_208"/>
          <p:cNvSpPr txBox="1"/>
          <p:nvPr>
            <p:ph type="title"/>
          </p:nvPr>
        </p:nvSpPr>
        <p:spPr>
          <a:xfrm>
            <a:off x="1655874" y="190931"/>
            <a:ext cx="9684000" cy="556500"/>
          </a:xfrm>
          <a:prstGeom prst="rect">
            <a:avLst/>
          </a:prstGeom>
        </p:spPr>
        <p:txBody>
          <a:bodyPr anchorCtr="0" anchor="t" bIns="45700" lIns="91425" spcFirstLastPara="1" rIns="91425" wrap="square" tIns="45700">
            <a:noAutofit/>
          </a:bodyPr>
          <a:lstStyle/>
          <a:p>
            <a:pPr indent="0" lvl="0" marL="0" rtl="0" algn="l">
              <a:spcBef>
                <a:spcPts val="1125"/>
              </a:spcBef>
              <a:spcAft>
                <a:spcPts val="0"/>
              </a:spcAft>
              <a:buClr>
                <a:schemeClr val="dk1"/>
              </a:buClr>
              <a:buSzPts val="1100"/>
              <a:buFont typeface="Arial"/>
              <a:buNone/>
            </a:pPr>
            <a:r>
              <a:rPr lang="en-US">
                <a:solidFill>
                  <a:schemeClr val="dk1"/>
                </a:solidFill>
              </a:rPr>
              <a:t>Кейс-стаді: Аналіз провальних ШІ-кампаній</a:t>
            </a:r>
            <a:endParaRPr>
              <a:solidFill>
                <a:schemeClr val="dk1"/>
              </a:solidFill>
            </a:endParaRPr>
          </a:p>
          <a:p>
            <a:pPr indent="0" lvl="0" marL="0" rtl="0" algn="l">
              <a:spcBef>
                <a:spcPts val="1125"/>
              </a:spcBef>
              <a:spcAft>
                <a:spcPts val="0"/>
              </a:spcAft>
              <a:buNone/>
            </a:pPr>
            <a:r>
              <a:t/>
            </a:r>
            <a:endParaRPr/>
          </a:p>
        </p:txBody>
      </p:sp>
      <p:sp>
        <p:nvSpPr>
          <p:cNvPr id="445" name="Google Shape;445;g3f5815eae17_0_208"/>
          <p:cNvSpPr txBox="1"/>
          <p:nvPr>
            <p:ph idx="12" type="sldNum"/>
          </p:nvPr>
        </p:nvSpPr>
        <p:spPr>
          <a:xfrm>
            <a:off x="524129" y="511198"/>
            <a:ext cx="440100" cy="332700"/>
          </a:xfrm>
          <a:prstGeom prst="rect">
            <a:avLst/>
          </a:prstGeom>
        </p:spPr>
        <p:txBody>
          <a:bodyPr anchorCtr="0" anchor="t" bIns="45700" lIns="45700" spcFirstLastPara="1" rIns="45700" wrap="square" tIns="45700">
            <a:noAutofit/>
          </a:bodyPr>
          <a:lstStyle/>
          <a:p>
            <a:pPr indent="0" lvl="0" marL="0" rtl="0" algn="r">
              <a:spcBef>
                <a:spcPts val="0"/>
              </a:spcBef>
              <a:spcAft>
                <a:spcPts val="0"/>
              </a:spcAft>
              <a:buClr>
                <a:srgbClr val="000000"/>
              </a:buClr>
              <a:buSzPts val="1600"/>
              <a:buFont typeface="Montserrat"/>
              <a:buNone/>
            </a:pPr>
            <a:fld id="{00000000-1234-1234-1234-123412341234}" type="slidenum">
              <a:rPr lang="en-US"/>
              <a:t>‹#›</a:t>
            </a:fld>
            <a:endParaRPr/>
          </a:p>
        </p:txBody>
      </p:sp>
      <p:sp>
        <p:nvSpPr>
          <p:cNvPr id="446" name="Google Shape;446;g3f5815eae17_0_208"/>
          <p:cNvSpPr txBox="1"/>
          <p:nvPr/>
        </p:nvSpPr>
        <p:spPr>
          <a:xfrm>
            <a:off x="1277925" y="1995375"/>
            <a:ext cx="10504800" cy="1262100"/>
          </a:xfrm>
          <a:prstGeom prst="rect">
            <a:avLst/>
          </a:prstGeom>
          <a:noFill/>
          <a:ln>
            <a:noFill/>
          </a:ln>
        </p:spPr>
        <p:txBody>
          <a:bodyPr anchorCtr="0" anchor="t" bIns="91425" lIns="91425" spcFirstLastPara="1" rIns="91425" wrap="square" tIns="91425">
            <a:spAutoFit/>
          </a:bodyPr>
          <a:lstStyle/>
          <a:p>
            <a:pPr indent="-317500" lvl="0" marL="381000" rtl="0" algn="l">
              <a:spcBef>
                <a:spcPts val="0"/>
              </a:spcBef>
              <a:spcAft>
                <a:spcPts val="0"/>
              </a:spcAft>
              <a:buClr>
                <a:schemeClr val="dk1"/>
              </a:buClr>
              <a:buSzPts val="1400"/>
              <a:buChar char="●"/>
            </a:pPr>
            <a:r>
              <a:rPr b="1" lang="en-US">
                <a:solidFill>
                  <a:schemeClr val="dk1"/>
                </a:solidFill>
                <a:latin typeface="Montserrat"/>
                <a:ea typeface="Montserrat"/>
                <a:cs typeface="Montserrat"/>
                <a:sym typeface="Montserrat"/>
              </a:rPr>
              <a:t>Toys "R" Us (Sora Brand Film): </a:t>
            </a:r>
            <a:r>
              <a:rPr lang="en-US">
                <a:solidFill>
                  <a:schemeClr val="dk1"/>
                </a:solidFill>
                <a:latin typeface="Montserrat"/>
                <a:ea typeface="Montserrat"/>
                <a:cs typeface="Montserrat"/>
                <a:sym typeface="Montserrat"/>
              </a:rPr>
              <a:t>Повністю ШІ-генерований ролик бренду іграшок був названий аудиторією «моторошним» та «бездушним». Спроба довірити свято дитячої уяви холодному алгоритму суперечила самій емоційній спадщині бренду.</a:t>
            </a:r>
            <a:endParaRPr>
              <a:solidFill>
                <a:schemeClr val="dk1"/>
              </a:solidFill>
              <a:latin typeface="Montserrat"/>
              <a:ea typeface="Montserrat"/>
              <a:cs typeface="Montserrat"/>
              <a:sym typeface="Montserrat"/>
            </a:endParaRPr>
          </a:p>
          <a:p>
            <a:pPr indent="-317500" lvl="0" marL="381000" rtl="0" algn="l">
              <a:spcBef>
                <a:spcPts val="0"/>
              </a:spcBef>
              <a:spcAft>
                <a:spcPts val="0"/>
              </a:spcAft>
              <a:buClr>
                <a:schemeClr val="dk1"/>
              </a:buClr>
              <a:buSzPts val="1400"/>
              <a:buChar char="●"/>
            </a:pPr>
            <a:r>
              <a:rPr b="1" lang="en-US">
                <a:solidFill>
                  <a:schemeClr val="dk1"/>
                </a:solidFill>
                <a:latin typeface="Montserrat"/>
                <a:ea typeface="Montserrat"/>
                <a:cs typeface="Montserrat"/>
                <a:sym typeface="Montserrat"/>
              </a:rPr>
              <a:t>Mango (AI Teen Collection):</a:t>
            </a:r>
            <a:r>
              <a:rPr lang="en-US">
                <a:solidFill>
                  <a:schemeClr val="dk1"/>
                </a:solidFill>
                <a:latin typeface="Montserrat"/>
                <a:ea typeface="Montserrat"/>
                <a:cs typeface="Montserrat"/>
                <a:sym typeface="Montserrat"/>
              </a:rPr>
              <a:t> Заміна реальних моделей ШІ-аватарками підлітків викликала хвилю обурення. Одяг на синтетичних тілах виглядав нереалістично, а бренд звинуватили у «дешевленні моди».</a:t>
            </a:r>
            <a:endParaRPr>
              <a:solidFill>
                <a:schemeClr val="dk1"/>
              </a:solidFill>
              <a:latin typeface="Montserrat"/>
              <a:ea typeface="Montserrat"/>
              <a:cs typeface="Montserrat"/>
              <a:sym typeface="Montserrat"/>
            </a:endParaRPr>
          </a:p>
        </p:txBody>
      </p:sp>
      <p:sp>
        <p:nvSpPr>
          <p:cNvPr id="447" name="Google Shape;447;g3f5815eae17_0_208"/>
          <p:cNvSpPr txBox="1"/>
          <p:nvPr/>
        </p:nvSpPr>
        <p:spPr>
          <a:xfrm>
            <a:off x="1277925" y="3345850"/>
            <a:ext cx="3408900" cy="431100"/>
          </a:xfrm>
          <a:prstGeom prst="rect">
            <a:avLst/>
          </a:prstGeom>
          <a:noFill/>
          <a:ln>
            <a:noFill/>
          </a:ln>
        </p:spPr>
        <p:txBody>
          <a:bodyPr anchorCtr="0" anchor="t" bIns="91425" lIns="91425" spcFirstLastPara="1" rIns="91425" wrap="square" tIns="91425">
            <a:spAutoFit/>
          </a:bodyPr>
          <a:lstStyle/>
          <a:p>
            <a:pPr indent="0" lvl="0" marL="0" rtl="0" algn="l">
              <a:spcBef>
                <a:spcPts val="1125"/>
              </a:spcBef>
              <a:spcAft>
                <a:spcPts val="1125"/>
              </a:spcAft>
              <a:buNone/>
            </a:pPr>
            <a:r>
              <a:rPr b="1" lang="en-US" sz="1600">
                <a:solidFill>
                  <a:schemeClr val="lt1"/>
                </a:solidFill>
                <a:highlight>
                  <a:schemeClr val="accent1"/>
                </a:highlight>
                <a:latin typeface="Montserrat"/>
                <a:ea typeface="Montserrat"/>
                <a:cs typeface="Montserrat"/>
                <a:sym typeface="Montserrat"/>
              </a:rPr>
              <a:t>Уроки кейсів для брендів</a:t>
            </a:r>
            <a:endParaRPr b="1" sz="1600">
              <a:solidFill>
                <a:schemeClr val="lt1"/>
              </a:solidFill>
              <a:highlight>
                <a:schemeClr val="accent1"/>
              </a:highlight>
              <a:latin typeface="Montserrat"/>
              <a:ea typeface="Montserrat"/>
              <a:cs typeface="Montserrat"/>
              <a:sym typeface="Montserrat"/>
            </a:endParaRPr>
          </a:p>
        </p:txBody>
      </p:sp>
      <p:graphicFrame>
        <p:nvGraphicFramePr>
          <p:cNvPr id="448" name="Google Shape;448;g3f5815eae17_0_208"/>
          <p:cNvGraphicFramePr/>
          <p:nvPr/>
        </p:nvGraphicFramePr>
        <p:xfrm>
          <a:off x="1347500" y="3865325"/>
          <a:ext cx="3000000" cy="3000000"/>
        </p:xfrm>
        <a:graphic>
          <a:graphicData uri="http://schemas.openxmlformats.org/drawingml/2006/table">
            <a:tbl>
              <a:tblPr>
                <a:noFill/>
                <a:tableStyleId>{0CBB0126-4EC2-498F-BE97-2E354379B078}</a:tableStyleId>
              </a:tblPr>
              <a:tblGrid>
                <a:gridCol w="3520650"/>
                <a:gridCol w="3520650"/>
                <a:gridCol w="3520650"/>
              </a:tblGrid>
              <a:tr h="12700">
                <a:tc>
                  <a:txBody>
                    <a:bodyPr/>
                    <a:lstStyle/>
                    <a:p>
                      <a:pPr indent="0" lvl="0" marL="0" rtl="0" algn="l">
                        <a:spcBef>
                          <a:spcPts val="0"/>
                        </a:spcBef>
                        <a:spcAft>
                          <a:spcPts val="0"/>
                        </a:spcAft>
                        <a:buNone/>
                      </a:pPr>
                      <a:r>
                        <a:rPr b="1" lang="en-US">
                          <a:solidFill>
                            <a:schemeClr val="lt1"/>
                          </a:solidFill>
                          <a:latin typeface="Montserrat"/>
                          <a:ea typeface="Montserrat"/>
                          <a:cs typeface="Montserrat"/>
                          <a:sym typeface="Montserrat"/>
                        </a:rPr>
                        <a:t>Підхід до ШІ</a:t>
                      </a:r>
                      <a:endParaRPr b="1">
                        <a:solidFill>
                          <a:schemeClr val="lt1"/>
                        </a:solidFill>
                        <a:latin typeface="Montserrat"/>
                        <a:ea typeface="Montserrat"/>
                        <a:cs typeface="Montserrat"/>
                        <a:sym typeface="Montserrat"/>
                      </a:endParaRPr>
                    </a:p>
                  </a:txBody>
                  <a:tcPr marT="76200" marB="76200" marR="76200" marL="76200">
                    <a:solidFill>
                      <a:schemeClr val="accent1"/>
                    </a:solidFill>
                  </a:tcPr>
                </a:tc>
                <a:tc>
                  <a:txBody>
                    <a:bodyPr/>
                    <a:lstStyle/>
                    <a:p>
                      <a:pPr indent="0" lvl="0" marL="0" rtl="0" algn="l">
                        <a:spcBef>
                          <a:spcPts val="0"/>
                        </a:spcBef>
                        <a:spcAft>
                          <a:spcPts val="0"/>
                        </a:spcAft>
                        <a:buNone/>
                      </a:pPr>
                      <a:r>
                        <a:rPr b="1" lang="en-US">
                          <a:solidFill>
                            <a:schemeClr val="lt1"/>
                          </a:solidFill>
                          <a:latin typeface="Montserrat"/>
                          <a:ea typeface="Montserrat"/>
                          <a:cs typeface="Montserrat"/>
                          <a:sym typeface="Montserrat"/>
                        </a:rPr>
                        <a:t>Характеристика кампанії</a:t>
                      </a:r>
                      <a:endParaRPr b="1">
                        <a:solidFill>
                          <a:schemeClr val="lt1"/>
                        </a:solidFill>
                        <a:latin typeface="Montserrat"/>
                        <a:ea typeface="Montserrat"/>
                        <a:cs typeface="Montserrat"/>
                        <a:sym typeface="Montserrat"/>
                      </a:endParaRPr>
                    </a:p>
                  </a:txBody>
                  <a:tcPr marT="76200" marB="76200" marR="76200" marL="76200">
                    <a:solidFill>
                      <a:schemeClr val="accent1"/>
                    </a:solidFill>
                  </a:tcPr>
                </a:tc>
                <a:tc>
                  <a:txBody>
                    <a:bodyPr/>
                    <a:lstStyle/>
                    <a:p>
                      <a:pPr indent="0" lvl="0" marL="0" rtl="0" algn="l">
                        <a:spcBef>
                          <a:spcPts val="0"/>
                        </a:spcBef>
                        <a:spcAft>
                          <a:spcPts val="0"/>
                        </a:spcAft>
                        <a:buNone/>
                      </a:pPr>
                      <a:r>
                        <a:rPr b="1" lang="en-US">
                          <a:solidFill>
                            <a:schemeClr val="lt1"/>
                          </a:solidFill>
                          <a:latin typeface="Montserrat"/>
                          <a:ea typeface="Montserrat"/>
                          <a:cs typeface="Montserrat"/>
                          <a:sym typeface="Montserrat"/>
                        </a:rPr>
                        <a:t>Наслідок для конверсії та бренду</a:t>
                      </a:r>
                      <a:endParaRPr b="1">
                        <a:solidFill>
                          <a:schemeClr val="lt1"/>
                        </a:solidFill>
                        <a:latin typeface="Montserrat"/>
                        <a:ea typeface="Montserrat"/>
                        <a:cs typeface="Montserrat"/>
                        <a:sym typeface="Montserrat"/>
                      </a:endParaRPr>
                    </a:p>
                    <a:p>
                      <a:pPr indent="0" lvl="0" marL="0" rtl="0" algn="l">
                        <a:spcBef>
                          <a:spcPts val="0"/>
                        </a:spcBef>
                        <a:spcAft>
                          <a:spcPts val="0"/>
                        </a:spcAft>
                        <a:buNone/>
                      </a:pPr>
                      <a:r>
                        <a:rPr b="1" lang="en-US">
                          <a:solidFill>
                            <a:schemeClr val="lt1"/>
                          </a:solidFill>
                          <a:latin typeface="Montserrat"/>
                          <a:ea typeface="Montserrat"/>
                          <a:cs typeface="Montserrat"/>
                          <a:sym typeface="Montserrat"/>
                        </a:rPr>
                        <a:t> </a:t>
                      </a:r>
                      <a:endParaRPr b="1">
                        <a:solidFill>
                          <a:schemeClr val="lt1"/>
                        </a:solidFill>
                        <a:latin typeface="Montserrat"/>
                        <a:ea typeface="Montserrat"/>
                        <a:cs typeface="Montserrat"/>
                        <a:sym typeface="Montserrat"/>
                      </a:endParaRPr>
                    </a:p>
                  </a:txBody>
                  <a:tcPr marT="76200" marB="76200" marR="76200" marL="76200">
                    <a:solidFill>
                      <a:schemeClr val="accent1"/>
                    </a:solidFill>
                  </a:tcPr>
                </a:tc>
              </a:tr>
              <a:tr h="12700">
                <a:tc>
                  <a:txBody>
                    <a:bodyPr/>
                    <a:lstStyle/>
                    <a:p>
                      <a:pPr indent="0" lvl="0" marL="0" rtl="0" algn="l">
                        <a:spcBef>
                          <a:spcPts val="0"/>
                        </a:spcBef>
                        <a:spcAft>
                          <a:spcPts val="0"/>
                        </a:spcAft>
                        <a:buNone/>
                      </a:pPr>
                      <a:r>
                        <a:rPr lang="en-US">
                          <a:latin typeface="Montserrat"/>
                          <a:ea typeface="Montserrat"/>
                          <a:cs typeface="Montserrat"/>
                          <a:sym typeface="Montserrat"/>
                        </a:rPr>
                        <a:t>Співтворчість (Co-creation)</a:t>
                      </a:r>
                      <a:endParaRPr>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l">
                        <a:spcBef>
                          <a:spcPts val="0"/>
                        </a:spcBef>
                        <a:spcAft>
                          <a:spcPts val="0"/>
                        </a:spcAft>
                        <a:buNone/>
                      </a:pPr>
                      <a:r>
                        <a:rPr lang="en-US">
                          <a:latin typeface="Montserrat"/>
                          <a:ea typeface="Montserrat"/>
                          <a:cs typeface="Montserrat"/>
                          <a:sym typeface="Montserrat"/>
                        </a:rPr>
                        <a:t>ШІ дають у руки фанатам як інструмент.</a:t>
                      </a:r>
                      <a:endParaRPr>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l">
                        <a:spcBef>
                          <a:spcPts val="0"/>
                        </a:spcBef>
                        <a:spcAft>
                          <a:spcPts val="0"/>
                        </a:spcAft>
                        <a:buNone/>
                      </a:pPr>
                      <a:r>
                        <a:rPr lang="en-US">
                          <a:latin typeface="Montserrat"/>
                          <a:ea typeface="Montserrat"/>
                          <a:cs typeface="Montserrat"/>
                          <a:sym typeface="Montserrat"/>
                        </a:rPr>
                        <a:t>Висока лояльність, віральність, залученість.</a:t>
                      </a:r>
                      <a:endParaRPr>
                        <a:latin typeface="Montserrat"/>
                        <a:ea typeface="Montserrat"/>
                        <a:cs typeface="Montserrat"/>
                        <a:sym typeface="Montserrat"/>
                      </a:endParaRPr>
                    </a:p>
                  </a:txBody>
                  <a:tcPr marT="76200" marB="76200" marR="76200" marL="76200">
                    <a:solidFill>
                      <a:schemeClr val="lt1"/>
                    </a:solidFill>
                  </a:tcPr>
                </a:tc>
              </a:tr>
              <a:tr h="12700">
                <a:tc>
                  <a:txBody>
                    <a:bodyPr/>
                    <a:lstStyle/>
                    <a:p>
                      <a:pPr indent="0" lvl="0" marL="0" rtl="0" algn="l">
                        <a:spcBef>
                          <a:spcPts val="0"/>
                        </a:spcBef>
                        <a:spcAft>
                          <a:spcPts val="0"/>
                        </a:spcAft>
                        <a:buNone/>
                      </a:pPr>
                      <a:r>
                        <a:rPr lang="en-US">
                          <a:latin typeface="Montserrat"/>
                          <a:ea typeface="Montserrat"/>
                          <a:cs typeface="Montserrat"/>
                          <a:sym typeface="Montserrat"/>
                        </a:rPr>
                        <a:t>Сюжетний сторітеллінг</a:t>
                      </a:r>
                      <a:endParaRPr>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l">
                        <a:spcBef>
                          <a:spcPts val="0"/>
                        </a:spcBef>
                        <a:spcAft>
                          <a:spcPts val="0"/>
                        </a:spcAft>
                        <a:buNone/>
                      </a:pPr>
                      <a:r>
                        <a:rPr lang="en-US">
                          <a:latin typeface="Montserrat"/>
                          <a:ea typeface="Montserrat"/>
                          <a:cs typeface="Montserrat"/>
                          <a:sym typeface="Montserrat"/>
                        </a:rPr>
                        <a:t>ШІ допомагає розкрити складну людську ідею.</a:t>
                      </a:r>
                      <a:endParaRPr>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l">
                        <a:spcBef>
                          <a:spcPts val="0"/>
                        </a:spcBef>
                        <a:spcAft>
                          <a:spcPts val="0"/>
                        </a:spcAft>
                        <a:buNone/>
                      </a:pPr>
                      <a:r>
                        <a:rPr lang="en-US">
                          <a:latin typeface="Montserrat"/>
                          <a:ea typeface="Montserrat"/>
                          <a:cs typeface="Montserrat"/>
                          <a:sym typeface="Montserrat"/>
                        </a:rPr>
                        <a:t>Глибокий емоційний зв'язок, зростання довіри.</a:t>
                      </a:r>
                      <a:endParaRPr>
                        <a:latin typeface="Montserrat"/>
                        <a:ea typeface="Montserrat"/>
                        <a:cs typeface="Montserrat"/>
                        <a:sym typeface="Montserrat"/>
                      </a:endParaRPr>
                    </a:p>
                  </a:txBody>
                  <a:tcPr marT="76200" marB="76200" marR="76200" marL="76200">
                    <a:solidFill>
                      <a:schemeClr val="lt1"/>
                    </a:solidFill>
                  </a:tcPr>
                </a:tc>
              </a:tr>
              <a:tr h="12700">
                <a:tc>
                  <a:txBody>
                    <a:bodyPr/>
                    <a:lstStyle/>
                    <a:p>
                      <a:pPr indent="0" lvl="0" marL="0" rtl="0" algn="l">
                        <a:spcBef>
                          <a:spcPts val="0"/>
                        </a:spcBef>
                        <a:spcAft>
                          <a:spcPts val="0"/>
                        </a:spcAft>
                        <a:buNone/>
                      </a:pPr>
                      <a:r>
                        <a:rPr lang="en-US">
                          <a:latin typeface="Montserrat"/>
                          <a:ea typeface="Montserrat"/>
                          <a:cs typeface="Montserrat"/>
                          <a:sym typeface="Montserrat"/>
                        </a:rPr>
                        <a:t>Повна автоматизація</a:t>
                      </a:r>
                      <a:endParaRPr>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l">
                        <a:spcBef>
                          <a:spcPts val="0"/>
                        </a:spcBef>
                        <a:spcAft>
                          <a:spcPts val="0"/>
                        </a:spcAft>
                        <a:buNone/>
                      </a:pPr>
                      <a:r>
                        <a:rPr lang="en-US">
                          <a:latin typeface="Montserrat"/>
                          <a:ea typeface="Montserrat"/>
                          <a:cs typeface="Montserrat"/>
                          <a:sym typeface="Montserrat"/>
                        </a:rPr>
                        <a:t>Виключення людини з ланцюжка створення та контролю.</a:t>
                      </a:r>
                      <a:endParaRPr>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l">
                        <a:spcBef>
                          <a:spcPts val="0"/>
                        </a:spcBef>
                        <a:spcAft>
                          <a:spcPts val="0"/>
                        </a:spcAft>
                        <a:buNone/>
                      </a:pPr>
                      <a:r>
                        <a:rPr lang="en-US">
                          <a:latin typeface="Montserrat"/>
                          <a:ea typeface="Montserrat"/>
                          <a:cs typeface="Montserrat"/>
                          <a:sym typeface="Montserrat"/>
                        </a:rPr>
                        <a:t>Сприйняття бренду як «дешевого» та бездушного.</a:t>
                      </a:r>
                      <a:endParaRPr>
                        <a:latin typeface="Montserrat"/>
                        <a:ea typeface="Montserrat"/>
                        <a:cs typeface="Montserrat"/>
                        <a:sym typeface="Montserrat"/>
                      </a:endParaRPr>
                    </a:p>
                  </a:txBody>
                  <a:tcPr marT="76200" marB="76200" marR="76200" marL="76200">
                    <a:solidFill>
                      <a:schemeClr val="lt1"/>
                    </a:solidFill>
                  </a:tcPr>
                </a:tc>
              </a:tr>
              <a:tr h="12700">
                <a:tc>
                  <a:txBody>
                    <a:bodyPr/>
                    <a:lstStyle/>
                    <a:p>
                      <a:pPr indent="0" lvl="0" marL="0" rtl="0" algn="l">
                        <a:spcBef>
                          <a:spcPts val="0"/>
                        </a:spcBef>
                        <a:spcAft>
                          <a:spcPts val="0"/>
                        </a:spcAft>
                        <a:buNone/>
                      </a:pPr>
                      <a:r>
                        <a:rPr lang="en-US">
                          <a:latin typeface="Montserrat"/>
                          <a:ea typeface="Montserrat"/>
                          <a:cs typeface="Montserrat"/>
                          <a:sym typeface="Montserrat"/>
                        </a:rPr>
                        <a:t>Естетична невідповідність</a:t>
                      </a:r>
                      <a:endParaRPr>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l">
                        <a:spcBef>
                          <a:spcPts val="0"/>
                        </a:spcBef>
                        <a:spcAft>
                          <a:spcPts val="0"/>
                        </a:spcAft>
                        <a:buNone/>
                      </a:pPr>
                      <a:r>
                        <a:rPr lang="en-US">
                          <a:latin typeface="Montserrat"/>
                          <a:ea typeface="Montserrat"/>
                          <a:cs typeface="Montserrat"/>
                          <a:sym typeface="Montserrat"/>
                        </a:rPr>
                        <a:t>Ігнорування артефактів, зловісна долина.</a:t>
                      </a:r>
                      <a:endParaRPr>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l">
                        <a:spcBef>
                          <a:spcPts val="0"/>
                        </a:spcBef>
                        <a:spcAft>
                          <a:spcPts val="0"/>
                        </a:spcAft>
                        <a:buNone/>
                      </a:pPr>
                      <a:r>
                        <a:rPr lang="en-US">
                          <a:latin typeface="Montserrat"/>
                          <a:ea typeface="Montserrat"/>
                          <a:cs typeface="Montserrat"/>
                          <a:sym typeface="Montserrat"/>
                        </a:rPr>
                        <a:t>Насмішки в медіа, різке падіння конверсії.</a:t>
                      </a:r>
                      <a:endParaRPr>
                        <a:latin typeface="Montserrat"/>
                        <a:ea typeface="Montserrat"/>
                        <a:cs typeface="Montserrat"/>
                        <a:sym typeface="Montserrat"/>
                      </a:endParaRPr>
                    </a:p>
                  </a:txBody>
                  <a:tcPr marT="76200" marB="76200" marR="76200" marL="76200">
                    <a:solidFill>
                      <a:schemeClr val="lt1"/>
                    </a:solidFill>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pic>
        <p:nvPicPr>
          <p:cNvPr id="267" name="Google Shape;267;p25" title="istockphoto-2197955227-612x612.jpg"/>
          <p:cNvPicPr preferRelativeResize="0"/>
          <p:nvPr>
            <p:ph idx="2" type="pic"/>
          </p:nvPr>
        </p:nvPicPr>
        <p:blipFill rotWithShape="1">
          <a:blip r:embed="rId3">
            <a:alphaModFix/>
          </a:blip>
          <a:srcRect b="7813" l="0" r="0" t="7813"/>
          <a:stretch/>
        </p:blipFill>
        <p:spPr>
          <a:xfrm>
            <a:off x="0" y="0"/>
            <a:ext cx="12191999" cy="6858000"/>
          </a:xfrm>
          <a:prstGeom prst="rect">
            <a:avLst/>
          </a:prstGeom>
          <a:noFill/>
          <a:ln>
            <a:noFill/>
          </a:ln>
        </p:spPr>
      </p:pic>
      <p:sp>
        <p:nvSpPr>
          <p:cNvPr id="268" name="Google Shape;268;p25"/>
          <p:cNvSpPr txBox="1"/>
          <p:nvPr>
            <p:ph type="title"/>
          </p:nvPr>
        </p:nvSpPr>
        <p:spPr>
          <a:xfrm>
            <a:off x="964104" y="1504900"/>
            <a:ext cx="6965100" cy="1451100"/>
          </a:xfrm>
          <a:prstGeom prst="rect">
            <a:avLst/>
          </a:prstGeom>
          <a:noFill/>
          <a:ln>
            <a:noFill/>
          </a:ln>
        </p:spPr>
        <p:txBody>
          <a:bodyPr anchorCtr="0" anchor="t" bIns="108000" lIns="108000" spcFirstLastPara="1" rIns="108000" wrap="square" tIns="108000">
            <a:noAutofit/>
          </a:bodyPr>
          <a:lstStyle/>
          <a:p>
            <a:pPr indent="0" lvl="0" marL="0" rtl="0" algn="l">
              <a:spcBef>
                <a:spcPts val="0"/>
              </a:spcBef>
              <a:spcAft>
                <a:spcPts val="0"/>
              </a:spcAft>
              <a:buClr>
                <a:schemeClr val="dk1"/>
              </a:buClr>
              <a:buSzPts val="1100"/>
              <a:buFont typeface="Arial"/>
              <a:buNone/>
            </a:pPr>
            <a:r>
              <a:rPr b="1" lang="en-US">
                <a:latin typeface="Montserrat"/>
                <a:ea typeface="Montserrat"/>
                <a:cs typeface="Montserrat"/>
                <a:sym typeface="Montserrat"/>
              </a:rPr>
              <a:t>Аналітичний огляд IAB Україна: як AI-контент впливає на довіру,  сприйняття брендів і маркетингову ефективність </a:t>
            </a:r>
            <a:endParaRPr b="1">
              <a:latin typeface="Montserrat"/>
              <a:ea typeface="Montserrat"/>
              <a:cs typeface="Montserrat"/>
              <a:sym typeface="Montserrat"/>
            </a:endParaRPr>
          </a:p>
        </p:txBody>
      </p:sp>
      <p:sp>
        <p:nvSpPr>
          <p:cNvPr id="269" name="Google Shape;269;p25"/>
          <p:cNvSpPr txBox="1"/>
          <p:nvPr>
            <p:ph idx="12" type="sldNum"/>
          </p:nvPr>
        </p:nvSpPr>
        <p:spPr>
          <a:xfrm>
            <a:off x="524129" y="511198"/>
            <a:ext cx="439967" cy="332741"/>
          </a:xfrm>
          <a:prstGeom prst="rect">
            <a:avLst/>
          </a:prstGeom>
          <a:noFill/>
          <a:ln>
            <a:noFill/>
          </a:ln>
        </p:spPr>
        <p:txBody>
          <a:bodyPr anchorCtr="0" anchor="t" bIns="45700" lIns="45700" spcFirstLastPara="1" rIns="45700" wrap="square" tIns="45700">
            <a:noAutofit/>
          </a:bodyPr>
          <a:lstStyle/>
          <a:p>
            <a:pPr indent="0" lvl="0" marL="0" rtl="0" algn="r">
              <a:lnSpc>
                <a:spcPct val="100000"/>
              </a:lnSpc>
              <a:spcBef>
                <a:spcPts val="0"/>
              </a:spcBef>
              <a:spcAft>
                <a:spcPts val="0"/>
              </a:spcAft>
              <a:buClr>
                <a:srgbClr val="000000"/>
              </a:buClr>
              <a:buSzPts val="1600"/>
              <a:buFont typeface="Montserrat"/>
              <a:buNone/>
            </a:pPr>
            <a:fld id="{00000000-1234-1234-1234-123412341234}" type="slidenum">
              <a:rPr lang="en-US"/>
              <a:t>‹#›</a:t>
            </a:fld>
            <a:endParaRPr/>
          </a:p>
        </p:txBody>
      </p:sp>
      <p:sp>
        <p:nvSpPr>
          <p:cNvPr id="270" name="Google Shape;270;p25"/>
          <p:cNvSpPr txBox="1"/>
          <p:nvPr>
            <p:ph idx="1" type="body"/>
          </p:nvPr>
        </p:nvSpPr>
        <p:spPr>
          <a:xfrm>
            <a:off x="964100" y="3274675"/>
            <a:ext cx="8495100" cy="1014300"/>
          </a:xfrm>
          <a:prstGeom prst="rect">
            <a:avLst/>
          </a:prstGeom>
          <a:noFill/>
          <a:ln>
            <a:noFill/>
          </a:ln>
        </p:spPr>
        <p:txBody>
          <a:bodyPr anchorCtr="0" anchor="t" bIns="108000" lIns="108000" spcFirstLastPara="1" rIns="108000" wrap="square" tIns="108000">
            <a:noAutofit/>
          </a:bodyPr>
          <a:lstStyle/>
          <a:p>
            <a:pPr indent="0" lvl="0" marL="0" rtl="0" algn="l">
              <a:spcBef>
                <a:spcPts val="0"/>
              </a:spcBef>
              <a:spcAft>
                <a:spcPts val="1125"/>
              </a:spcAft>
              <a:buClr>
                <a:schemeClr val="dk1"/>
              </a:buClr>
              <a:buSzPts val="1100"/>
              <a:buFont typeface="Arial"/>
              <a:buNone/>
            </a:pPr>
            <a:r>
              <a:rPr b="1" lang="en-US">
                <a:latin typeface="Arial"/>
                <a:ea typeface="Arial"/>
                <a:cs typeface="Arial"/>
                <a:sym typeface="Arial"/>
              </a:rPr>
              <a:t>Авторка: Валерія Маліцька, заступниця голови Комітету IAB з питань ШІ</a:t>
            </a:r>
            <a:endParaRPr b="1"/>
          </a:p>
        </p:txBody>
      </p:sp>
      <p:grpSp>
        <p:nvGrpSpPr>
          <p:cNvPr id="271" name="Google Shape;271;p25"/>
          <p:cNvGrpSpPr/>
          <p:nvPr/>
        </p:nvGrpSpPr>
        <p:grpSpPr>
          <a:xfrm>
            <a:off x="-2" y="1"/>
            <a:ext cx="1344642" cy="1351703"/>
            <a:chOff x="-20" y="-1"/>
            <a:chExt cx="1344642" cy="1351703"/>
          </a:xfrm>
        </p:grpSpPr>
        <p:sp>
          <p:nvSpPr>
            <p:cNvPr id="272" name="Google Shape;272;p25"/>
            <p:cNvSpPr/>
            <p:nvPr/>
          </p:nvSpPr>
          <p:spPr>
            <a:xfrm rot="-5400000">
              <a:off x="-3551" y="3529"/>
              <a:ext cx="1351703" cy="1344642"/>
            </a:xfrm>
            <a:custGeom>
              <a:rect b="b" l="l" r="r" t="t"/>
              <a:pathLst>
                <a:path extrusionOk="0" h="21600" w="21600">
                  <a:moveTo>
                    <a:pt x="21487" y="21600"/>
                  </a:moveTo>
                  <a:cubicBezTo>
                    <a:pt x="9620" y="21600"/>
                    <a:pt x="0" y="11929"/>
                    <a:pt x="0" y="0"/>
                  </a:cubicBezTo>
                  <a:lnTo>
                    <a:pt x="21600" y="0"/>
                  </a:lnTo>
                  <a:close/>
                </a:path>
              </a:pathLst>
            </a:custGeom>
            <a:solidFill>
              <a:schemeClr val="accent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grpSp>
          <p:nvGrpSpPr>
            <p:cNvPr id="273" name="Google Shape;273;p25"/>
            <p:cNvGrpSpPr/>
            <p:nvPr/>
          </p:nvGrpSpPr>
          <p:grpSpPr>
            <a:xfrm>
              <a:off x="336531" y="330100"/>
              <a:ext cx="286092" cy="288006"/>
              <a:chOff x="-1" y="-1"/>
              <a:chExt cx="286090" cy="288004"/>
            </a:xfrm>
          </p:grpSpPr>
          <p:sp>
            <p:nvSpPr>
              <p:cNvPr id="274" name="Google Shape;274;p25"/>
              <p:cNvSpPr/>
              <p:nvPr/>
            </p:nvSpPr>
            <p:spPr>
              <a:xfrm>
                <a:off x="-1" y="3181"/>
                <a:ext cx="87811" cy="284822"/>
              </a:xfrm>
              <a:prstGeom prst="rect">
                <a:avLst/>
              </a:prstGeom>
              <a:solidFill>
                <a:srgbClr val="191919"/>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275" name="Google Shape;275;p25"/>
              <p:cNvSpPr/>
              <p:nvPr/>
            </p:nvSpPr>
            <p:spPr>
              <a:xfrm rot="-5400000">
                <a:off x="99333" y="-99334"/>
                <a:ext cx="87423" cy="286089"/>
              </a:xfrm>
              <a:prstGeom prst="rect">
                <a:avLst/>
              </a:prstGeom>
              <a:solidFill>
                <a:srgbClr val="191919"/>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grpSp>
      </p:grpSp>
      <p:pic>
        <p:nvPicPr>
          <p:cNvPr id="276" name="Google Shape;276;p25"/>
          <p:cNvPicPr preferRelativeResize="0"/>
          <p:nvPr/>
        </p:nvPicPr>
        <p:blipFill rotWithShape="1">
          <a:blip r:embed="rId4">
            <a:alphaModFix/>
          </a:blip>
          <a:srcRect b="0" l="0" r="0" t="0"/>
          <a:stretch/>
        </p:blipFill>
        <p:spPr>
          <a:xfrm>
            <a:off x="3313" y="5943600"/>
            <a:ext cx="1600200" cy="914400"/>
          </a:xfrm>
          <a:prstGeom prst="rect">
            <a:avLst/>
          </a:prstGeom>
          <a:noFill/>
          <a:ln>
            <a:noFill/>
          </a:ln>
        </p:spPr>
      </p:pic>
      <p:pic>
        <p:nvPicPr>
          <p:cNvPr descr="Google Shape;132;p14" id="277" name="Google Shape;277;p25"/>
          <p:cNvPicPr preferRelativeResize="0"/>
          <p:nvPr/>
        </p:nvPicPr>
        <p:blipFill rotWithShape="1">
          <a:blip r:embed="rId5">
            <a:alphaModFix/>
          </a:blip>
          <a:srcRect b="0" l="0" r="0" t="0"/>
          <a:stretch/>
        </p:blipFill>
        <p:spPr>
          <a:xfrm rot="15">
            <a:off x="479579" y="6211956"/>
            <a:ext cx="595229" cy="50353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pic>
        <p:nvPicPr>
          <p:cNvPr id="453" name="Google Shape;453;g3f5815eae17_0_221"/>
          <p:cNvPicPr preferRelativeResize="0"/>
          <p:nvPr/>
        </p:nvPicPr>
        <p:blipFill>
          <a:blip r:embed="rId3">
            <a:alphaModFix/>
          </a:blip>
          <a:stretch>
            <a:fillRect/>
          </a:stretch>
        </p:blipFill>
        <p:spPr>
          <a:xfrm>
            <a:off x="9029675" y="4041950"/>
            <a:ext cx="3479050" cy="2646525"/>
          </a:xfrm>
          <a:prstGeom prst="rect">
            <a:avLst/>
          </a:prstGeom>
          <a:noFill/>
          <a:ln>
            <a:noFill/>
          </a:ln>
        </p:spPr>
      </p:pic>
      <p:sp>
        <p:nvSpPr>
          <p:cNvPr id="454" name="Google Shape;454;g3f5815eae17_0_221"/>
          <p:cNvSpPr txBox="1"/>
          <p:nvPr>
            <p:ph type="title"/>
          </p:nvPr>
        </p:nvSpPr>
        <p:spPr>
          <a:xfrm>
            <a:off x="1669774" y="566531"/>
            <a:ext cx="9684000" cy="556500"/>
          </a:xfrm>
          <a:prstGeom prst="rect">
            <a:avLst/>
          </a:prstGeom>
        </p:spPr>
        <p:txBody>
          <a:bodyPr anchorCtr="0" anchor="t" bIns="45700" lIns="91425" spcFirstLastPara="1" rIns="91425" wrap="square" tIns="45700">
            <a:noAutofit/>
          </a:bodyPr>
          <a:lstStyle/>
          <a:p>
            <a:pPr indent="0" lvl="0" marL="0" rtl="0" algn="l">
              <a:spcBef>
                <a:spcPts val="1125"/>
              </a:spcBef>
              <a:spcAft>
                <a:spcPts val="1125"/>
              </a:spcAft>
              <a:buClr>
                <a:schemeClr val="dk1"/>
              </a:buClr>
              <a:buSzPts val="1100"/>
              <a:buFont typeface="Arial"/>
              <a:buNone/>
            </a:pPr>
            <a:r>
              <a:rPr lang="en-US">
                <a:solidFill>
                  <a:schemeClr val="dk1"/>
                </a:solidFill>
              </a:rPr>
              <a:t>Майбутнє брендів: Аватари проти реальних людей</a:t>
            </a:r>
            <a:endParaRPr/>
          </a:p>
        </p:txBody>
      </p:sp>
      <p:sp>
        <p:nvSpPr>
          <p:cNvPr id="455" name="Google Shape;455;g3f5815eae17_0_221"/>
          <p:cNvSpPr txBox="1"/>
          <p:nvPr>
            <p:ph idx="12" type="sldNum"/>
          </p:nvPr>
        </p:nvSpPr>
        <p:spPr>
          <a:xfrm>
            <a:off x="524129" y="511198"/>
            <a:ext cx="440100" cy="332700"/>
          </a:xfrm>
          <a:prstGeom prst="rect">
            <a:avLst/>
          </a:prstGeom>
        </p:spPr>
        <p:txBody>
          <a:bodyPr anchorCtr="0" anchor="t" bIns="45700" lIns="45700" spcFirstLastPara="1" rIns="45700" wrap="square" tIns="45700">
            <a:noAutofit/>
          </a:bodyPr>
          <a:lstStyle/>
          <a:p>
            <a:pPr indent="0" lvl="0" marL="0" rtl="0" algn="r">
              <a:spcBef>
                <a:spcPts val="0"/>
              </a:spcBef>
              <a:spcAft>
                <a:spcPts val="0"/>
              </a:spcAft>
              <a:buClr>
                <a:srgbClr val="000000"/>
              </a:buClr>
              <a:buSzPts val="1600"/>
              <a:buFont typeface="Montserrat"/>
              <a:buNone/>
            </a:pPr>
            <a:fld id="{00000000-1234-1234-1234-123412341234}" type="slidenum">
              <a:rPr lang="en-US"/>
              <a:t>‹#›</a:t>
            </a:fld>
            <a:endParaRPr/>
          </a:p>
        </p:txBody>
      </p:sp>
      <p:sp>
        <p:nvSpPr>
          <p:cNvPr id="456" name="Google Shape;456;g3f5815eae17_0_221"/>
          <p:cNvSpPr txBox="1"/>
          <p:nvPr/>
        </p:nvSpPr>
        <p:spPr>
          <a:xfrm>
            <a:off x="1752750" y="2228400"/>
            <a:ext cx="7736100" cy="43119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Clr>
                <a:schemeClr val="dk1"/>
              </a:buClr>
              <a:buSzPts val="1100"/>
              <a:buFont typeface="Arial"/>
              <a:buNone/>
            </a:pPr>
            <a:r>
              <a:rPr lang="en-US" sz="1600">
                <a:solidFill>
                  <a:schemeClr val="dk1"/>
                </a:solidFill>
                <a:latin typeface="Montserrat"/>
                <a:ea typeface="Montserrat"/>
                <a:cs typeface="Montserrat"/>
                <a:sym typeface="Montserrat"/>
              </a:rPr>
              <a:t>Питання вже не в тому, чи витіснять цифрові аватари людей, а в тому, для яких завдань кожен формат працює краще.</a:t>
            </a:r>
            <a:endParaRPr sz="1600">
              <a:solidFill>
                <a:schemeClr val="dk1"/>
              </a:solidFill>
              <a:latin typeface="Montserrat"/>
              <a:ea typeface="Montserrat"/>
              <a:cs typeface="Montserrat"/>
              <a:sym typeface="Montserrat"/>
            </a:endParaRPr>
          </a:p>
          <a:p>
            <a:pPr indent="0" lvl="0" marL="0" rtl="0" algn="just">
              <a:spcBef>
                <a:spcPts val="1125"/>
              </a:spcBef>
              <a:spcAft>
                <a:spcPts val="0"/>
              </a:spcAft>
              <a:buClr>
                <a:schemeClr val="dk1"/>
              </a:buClr>
              <a:buSzPts val="1100"/>
              <a:buFont typeface="Arial"/>
              <a:buNone/>
            </a:pPr>
            <a:r>
              <a:rPr lang="en-US" sz="1600">
                <a:solidFill>
                  <a:schemeClr val="dk1"/>
                </a:solidFill>
                <a:latin typeface="Montserrat"/>
                <a:ea typeface="Montserrat"/>
                <a:cs typeface="Montserrat"/>
                <a:sym typeface="Montserrat"/>
              </a:rPr>
              <a:t>Аналіз 120 омніканальних кампаній показав, що </a:t>
            </a:r>
            <a:r>
              <a:rPr lang="en-US" sz="1600">
                <a:solidFill>
                  <a:schemeClr val="lt1"/>
                </a:solidFill>
                <a:highlight>
                  <a:srgbClr val="0000EE"/>
                </a:highlight>
                <a:latin typeface="Montserrat"/>
                <a:ea typeface="Montserrat"/>
                <a:cs typeface="Montserrat"/>
                <a:sym typeface="Montserrat"/>
              </a:rPr>
              <a:t>людські інфлюенсери мають вищі показники залученості, конверсії та довіри</a:t>
            </a:r>
            <a:r>
              <a:rPr b="1" lang="en-US" sz="1600">
                <a:solidFill>
                  <a:schemeClr val="lt1"/>
                </a:solidFill>
                <a:latin typeface="Montserrat"/>
                <a:ea typeface="Montserrat"/>
                <a:cs typeface="Montserrat"/>
                <a:sym typeface="Montserrat"/>
              </a:rPr>
              <a:t>.</a:t>
            </a:r>
            <a:r>
              <a:rPr lang="en-US" sz="1600">
                <a:solidFill>
                  <a:schemeClr val="dk1"/>
                </a:solidFill>
                <a:latin typeface="Montserrat"/>
                <a:ea typeface="Montserrat"/>
                <a:cs typeface="Montserrat"/>
                <a:sym typeface="Montserrat"/>
              </a:rPr>
              <a:t> Їхня перевага особливо помітна у категоріях, де рішення про покупку залежить від емоційного зв’язку, особистого досвіду та відчуття щирості — наприклад, у beauty та wellness.</a:t>
            </a:r>
            <a:endParaRPr sz="1600">
              <a:solidFill>
                <a:schemeClr val="dk1"/>
              </a:solidFill>
              <a:latin typeface="Montserrat"/>
              <a:ea typeface="Montserrat"/>
              <a:cs typeface="Montserrat"/>
              <a:sym typeface="Montserrat"/>
            </a:endParaRPr>
          </a:p>
          <a:p>
            <a:pPr indent="0" lvl="0" marL="0" rtl="0" algn="just">
              <a:spcBef>
                <a:spcPts val="1125"/>
              </a:spcBef>
              <a:spcAft>
                <a:spcPts val="0"/>
              </a:spcAft>
              <a:buClr>
                <a:schemeClr val="dk1"/>
              </a:buClr>
              <a:buSzPts val="1100"/>
              <a:buFont typeface="Arial"/>
              <a:buNone/>
            </a:pPr>
            <a:r>
              <a:rPr lang="en-US" sz="1600">
                <a:solidFill>
                  <a:schemeClr val="lt1"/>
                </a:solidFill>
                <a:highlight>
                  <a:srgbClr val="0000EE"/>
                </a:highlight>
                <a:latin typeface="Montserrat"/>
                <a:ea typeface="Montserrat"/>
                <a:cs typeface="Montserrat"/>
                <a:sym typeface="Montserrat"/>
              </a:rPr>
              <a:t>Віртуальні аватари натомість забезпечують нижчу вартість взаємодії, стабільність повідомлень і можливість швидко масштабувати комунікацію.</a:t>
            </a:r>
            <a:r>
              <a:rPr lang="en-US" sz="1600">
                <a:solidFill>
                  <a:schemeClr val="dk1"/>
                </a:solidFill>
                <a:latin typeface="Montserrat"/>
                <a:ea typeface="Montserrat"/>
                <a:cs typeface="Montserrat"/>
                <a:sym typeface="Montserrat"/>
              </a:rPr>
              <a:t> Найкраще вони проявляють себе у технологічних і геймінгових кампаніях, де аудиторія природно сприймає цифрову естетику.</a:t>
            </a:r>
            <a:endParaRPr sz="1600">
              <a:solidFill>
                <a:schemeClr val="dk1"/>
              </a:solidFill>
              <a:latin typeface="Montserrat"/>
              <a:ea typeface="Montserrat"/>
              <a:cs typeface="Montserrat"/>
              <a:sym typeface="Montserrat"/>
            </a:endParaRPr>
          </a:p>
          <a:p>
            <a:pPr indent="0" lvl="0" marL="0" rtl="0" algn="just">
              <a:spcBef>
                <a:spcPts val="1125"/>
              </a:spcBef>
              <a:spcAft>
                <a:spcPts val="1125"/>
              </a:spcAft>
              <a:buNone/>
            </a:pPr>
            <a:r>
              <a:rPr lang="en-US" sz="1600">
                <a:solidFill>
                  <a:schemeClr val="dk1"/>
                </a:solidFill>
                <a:latin typeface="Montserrat"/>
                <a:ea typeface="Montserrat"/>
                <a:cs typeface="Montserrat"/>
                <a:sym typeface="Montserrat"/>
              </a:rPr>
              <a:t>Майбутнє — не в повній заміні людини, а в усвідомленому поєднанні форматів: людина створює довіру та емоційний зв’язок, а ШІ допомагає масштабувати присутність бренду. </a:t>
            </a:r>
            <a:endParaRPr sz="1600">
              <a:solidFill>
                <a:schemeClr val="dk1"/>
              </a:solidFill>
              <a:latin typeface="Montserrat"/>
              <a:ea typeface="Montserrat"/>
              <a:cs typeface="Montserrat"/>
              <a:sym typeface="Montserrat"/>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g3f5815eae17_0_229"/>
          <p:cNvSpPr txBox="1"/>
          <p:nvPr>
            <p:ph type="title"/>
          </p:nvPr>
        </p:nvSpPr>
        <p:spPr>
          <a:xfrm>
            <a:off x="1669774" y="566531"/>
            <a:ext cx="9684000" cy="556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solidFill>
                  <a:schemeClr val="dk1"/>
                </a:solidFill>
              </a:rPr>
              <a:t>Порівняння людського та віртуального впливу</a:t>
            </a:r>
            <a:endParaRPr>
              <a:solidFill>
                <a:schemeClr val="dk1"/>
              </a:solidFill>
            </a:endParaRPr>
          </a:p>
          <a:p>
            <a:pPr indent="0" lvl="0" marL="0" rtl="0" algn="l">
              <a:spcBef>
                <a:spcPts val="1125"/>
              </a:spcBef>
              <a:spcAft>
                <a:spcPts val="0"/>
              </a:spcAft>
              <a:buNone/>
            </a:pPr>
            <a:r>
              <a:t/>
            </a:r>
            <a:endParaRPr/>
          </a:p>
        </p:txBody>
      </p:sp>
      <p:sp>
        <p:nvSpPr>
          <p:cNvPr id="462" name="Google Shape;462;g3f5815eae17_0_229"/>
          <p:cNvSpPr txBox="1"/>
          <p:nvPr>
            <p:ph idx="12" type="sldNum"/>
          </p:nvPr>
        </p:nvSpPr>
        <p:spPr>
          <a:xfrm>
            <a:off x="524129" y="511198"/>
            <a:ext cx="440100" cy="332700"/>
          </a:xfrm>
          <a:prstGeom prst="rect">
            <a:avLst/>
          </a:prstGeom>
        </p:spPr>
        <p:txBody>
          <a:bodyPr anchorCtr="0" anchor="t" bIns="45700" lIns="45700" spcFirstLastPara="1" rIns="45700" wrap="square" tIns="45700">
            <a:noAutofit/>
          </a:bodyPr>
          <a:lstStyle/>
          <a:p>
            <a:pPr indent="0" lvl="0" marL="0" rtl="0" algn="r">
              <a:spcBef>
                <a:spcPts val="0"/>
              </a:spcBef>
              <a:spcAft>
                <a:spcPts val="0"/>
              </a:spcAft>
              <a:buClr>
                <a:srgbClr val="000000"/>
              </a:buClr>
              <a:buSzPts val="1600"/>
              <a:buFont typeface="Montserrat"/>
              <a:buNone/>
            </a:pPr>
            <a:fld id="{00000000-1234-1234-1234-123412341234}" type="slidenum">
              <a:rPr lang="en-US"/>
              <a:t>‹#›</a:t>
            </a:fld>
            <a:endParaRPr/>
          </a:p>
        </p:txBody>
      </p:sp>
      <p:graphicFrame>
        <p:nvGraphicFramePr>
          <p:cNvPr id="463" name="Google Shape;463;g3f5815eae17_0_229"/>
          <p:cNvGraphicFramePr/>
          <p:nvPr/>
        </p:nvGraphicFramePr>
        <p:xfrm>
          <a:off x="1635800" y="2266825"/>
          <a:ext cx="3000000" cy="3000000"/>
        </p:xfrm>
        <a:graphic>
          <a:graphicData uri="http://schemas.openxmlformats.org/drawingml/2006/table">
            <a:tbl>
              <a:tblPr>
                <a:noFill/>
                <a:tableStyleId>{0CBB0126-4EC2-498F-BE97-2E354379B078}</a:tableStyleId>
              </a:tblPr>
              <a:tblGrid>
                <a:gridCol w="3228000"/>
                <a:gridCol w="3228000"/>
                <a:gridCol w="3228000"/>
              </a:tblGrid>
              <a:tr h="12700">
                <a:tc>
                  <a:txBody>
                    <a:bodyPr/>
                    <a:lstStyle/>
                    <a:p>
                      <a:pPr indent="0" lvl="0" marL="0" rtl="0" algn="l">
                        <a:spcBef>
                          <a:spcPts val="0"/>
                        </a:spcBef>
                        <a:spcAft>
                          <a:spcPts val="0"/>
                        </a:spcAft>
                        <a:buNone/>
                      </a:pPr>
                      <a:r>
                        <a:rPr b="1" lang="en-US">
                          <a:solidFill>
                            <a:schemeClr val="lt1"/>
                          </a:solidFill>
                          <a:latin typeface="Montserrat"/>
                          <a:ea typeface="Montserrat"/>
                          <a:cs typeface="Montserrat"/>
                          <a:sym typeface="Montserrat"/>
                        </a:rPr>
                        <a:t>Параметр порівняння</a:t>
                      </a:r>
                      <a:endParaRPr b="1">
                        <a:solidFill>
                          <a:schemeClr val="lt1"/>
                        </a:solidFill>
                        <a:latin typeface="Montserrat"/>
                        <a:ea typeface="Montserrat"/>
                        <a:cs typeface="Montserrat"/>
                        <a:sym typeface="Montserrat"/>
                      </a:endParaRPr>
                    </a:p>
                  </a:txBody>
                  <a:tcPr marT="76200" marB="76200" marR="76200" marL="76200">
                    <a:solidFill>
                      <a:schemeClr val="accent1"/>
                    </a:solidFill>
                  </a:tcPr>
                </a:tc>
                <a:tc>
                  <a:txBody>
                    <a:bodyPr/>
                    <a:lstStyle/>
                    <a:p>
                      <a:pPr indent="0" lvl="0" marL="0" rtl="0" algn="ctr">
                        <a:spcBef>
                          <a:spcPts val="0"/>
                        </a:spcBef>
                        <a:spcAft>
                          <a:spcPts val="0"/>
                        </a:spcAft>
                        <a:buNone/>
                      </a:pPr>
                      <a:r>
                        <a:rPr b="1" lang="en-US">
                          <a:solidFill>
                            <a:schemeClr val="lt1"/>
                          </a:solidFill>
                          <a:latin typeface="Montserrat"/>
                          <a:ea typeface="Montserrat"/>
                          <a:cs typeface="Montserrat"/>
                          <a:sym typeface="Montserrat"/>
                        </a:rPr>
                        <a:t>Людські інфлюенсери</a:t>
                      </a:r>
                      <a:endParaRPr b="1">
                        <a:solidFill>
                          <a:schemeClr val="lt1"/>
                        </a:solidFill>
                        <a:latin typeface="Montserrat"/>
                        <a:ea typeface="Montserrat"/>
                        <a:cs typeface="Montserrat"/>
                        <a:sym typeface="Montserrat"/>
                      </a:endParaRPr>
                    </a:p>
                  </a:txBody>
                  <a:tcPr marT="76200" marB="76200" marR="76200" marL="76200">
                    <a:solidFill>
                      <a:schemeClr val="accent1"/>
                    </a:solidFill>
                  </a:tcPr>
                </a:tc>
                <a:tc>
                  <a:txBody>
                    <a:bodyPr/>
                    <a:lstStyle/>
                    <a:p>
                      <a:pPr indent="0" lvl="0" marL="0" rtl="0" algn="ctr">
                        <a:spcBef>
                          <a:spcPts val="0"/>
                        </a:spcBef>
                        <a:spcAft>
                          <a:spcPts val="0"/>
                        </a:spcAft>
                        <a:buNone/>
                      </a:pPr>
                      <a:r>
                        <a:rPr b="1" lang="en-US">
                          <a:solidFill>
                            <a:schemeClr val="lt1"/>
                          </a:solidFill>
                          <a:latin typeface="Montserrat"/>
                          <a:ea typeface="Montserrat"/>
                          <a:cs typeface="Montserrat"/>
                          <a:sym typeface="Montserrat"/>
                        </a:rPr>
                        <a:t>Віртуальні аватари</a:t>
                      </a:r>
                      <a:endParaRPr b="1">
                        <a:solidFill>
                          <a:schemeClr val="lt1"/>
                        </a:solidFill>
                        <a:latin typeface="Montserrat"/>
                        <a:ea typeface="Montserrat"/>
                        <a:cs typeface="Montserrat"/>
                        <a:sym typeface="Montserrat"/>
                      </a:endParaRPr>
                    </a:p>
                    <a:p>
                      <a:pPr indent="0" lvl="0" marL="0" rtl="0" algn="l">
                        <a:spcBef>
                          <a:spcPts val="0"/>
                        </a:spcBef>
                        <a:spcAft>
                          <a:spcPts val="0"/>
                        </a:spcAft>
                        <a:buNone/>
                      </a:pPr>
                      <a:r>
                        <a:rPr b="1" lang="en-US">
                          <a:solidFill>
                            <a:schemeClr val="lt1"/>
                          </a:solidFill>
                          <a:latin typeface="Montserrat"/>
                          <a:ea typeface="Montserrat"/>
                          <a:cs typeface="Montserrat"/>
                          <a:sym typeface="Montserrat"/>
                        </a:rPr>
                        <a:t> </a:t>
                      </a:r>
                      <a:endParaRPr b="1">
                        <a:solidFill>
                          <a:schemeClr val="lt1"/>
                        </a:solidFill>
                        <a:latin typeface="Montserrat"/>
                        <a:ea typeface="Montserrat"/>
                        <a:cs typeface="Montserrat"/>
                        <a:sym typeface="Montserrat"/>
                      </a:endParaRPr>
                    </a:p>
                  </a:txBody>
                  <a:tcPr marT="76200" marB="76200" marR="76200" marL="76200">
                    <a:solidFill>
                      <a:schemeClr val="accent1"/>
                    </a:solidFill>
                  </a:tcPr>
                </a:tc>
              </a:tr>
              <a:tr h="12700">
                <a:tc>
                  <a:txBody>
                    <a:bodyPr/>
                    <a:lstStyle/>
                    <a:p>
                      <a:pPr indent="0" lvl="0" marL="0" rtl="0" algn="l">
                        <a:spcBef>
                          <a:spcPts val="0"/>
                        </a:spcBef>
                        <a:spcAft>
                          <a:spcPts val="0"/>
                        </a:spcAft>
                        <a:buNone/>
                      </a:pPr>
                      <a:r>
                        <a:rPr lang="en-US">
                          <a:latin typeface="Montserrat"/>
                          <a:ea typeface="Montserrat"/>
                          <a:cs typeface="Montserrat"/>
                          <a:sym typeface="Montserrat"/>
                        </a:rPr>
                        <a:t>Середня залученість (Engagement Rate)</a:t>
                      </a:r>
                      <a:endParaRPr>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ctr">
                        <a:spcBef>
                          <a:spcPts val="0"/>
                        </a:spcBef>
                        <a:spcAft>
                          <a:spcPts val="0"/>
                        </a:spcAft>
                        <a:buNone/>
                      </a:pPr>
                      <a:r>
                        <a:rPr lang="en-US">
                          <a:latin typeface="Montserrat"/>
                          <a:ea typeface="Montserrat"/>
                          <a:cs typeface="Montserrat"/>
                          <a:sym typeface="Montserrat"/>
                        </a:rPr>
                        <a:t>6,32% </a:t>
                      </a:r>
                      <a:endParaRPr>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ctr">
                        <a:spcBef>
                          <a:spcPts val="0"/>
                        </a:spcBef>
                        <a:spcAft>
                          <a:spcPts val="0"/>
                        </a:spcAft>
                        <a:buNone/>
                      </a:pPr>
                      <a:r>
                        <a:rPr lang="en-US">
                          <a:latin typeface="Montserrat"/>
                          <a:ea typeface="Montserrat"/>
                          <a:cs typeface="Montserrat"/>
                          <a:sym typeface="Montserrat"/>
                        </a:rPr>
                        <a:t>5.8%</a:t>
                      </a:r>
                      <a:endParaRPr>
                        <a:latin typeface="Montserrat"/>
                        <a:ea typeface="Montserrat"/>
                        <a:cs typeface="Montserrat"/>
                        <a:sym typeface="Montserrat"/>
                      </a:endParaRPr>
                    </a:p>
                  </a:txBody>
                  <a:tcPr marT="76200" marB="76200" marR="76200" marL="76200">
                    <a:solidFill>
                      <a:schemeClr val="lt1"/>
                    </a:solidFill>
                  </a:tcPr>
                </a:tc>
              </a:tr>
              <a:tr h="12700">
                <a:tc>
                  <a:txBody>
                    <a:bodyPr/>
                    <a:lstStyle/>
                    <a:p>
                      <a:pPr indent="0" lvl="0" marL="0" rtl="0" algn="l">
                        <a:spcBef>
                          <a:spcPts val="0"/>
                        </a:spcBef>
                        <a:spcAft>
                          <a:spcPts val="0"/>
                        </a:spcAft>
                        <a:buNone/>
                      </a:pPr>
                      <a:r>
                        <a:rPr lang="en-US">
                          <a:latin typeface="Montserrat"/>
                          <a:ea typeface="Montserrat"/>
                          <a:cs typeface="Montserrat"/>
                          <a:sym typeface="Montserrat"/>
                        </a:rPr>
                        <a:t>Рівень довіри аудиторії </a:t>
                      </a:r>
                      <a:endParaRPr>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ctr">
                        <a:spcBef>
                          <a:spcPts val="0"/>
                        </a:spcBef>
                        <a:spcAft>
                          <a:spcPts val="0"/>
                        </a:spcAft>
                        <a:buNone/>
                      </a:pPr>
                      <a:r>
                        <a:rPr lang="en-US">
                          <a:latin typeface="Montserrat"/>
                          <a:ea typeface="Montserrat"/>
                          <a:cs typeface="Montserrat"/>
                          <a:sym typeface="Montserrat"/>
                        </a:rPr>
                        <a:t>4,2 із 5 </a:t>
                      </a:r>
                      <a:endParaRPr>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ctr">
                        <a:spcBef>
                          <a:spcPts val="0"/>
                        </a:spcBef>
                        <a:spcAft>
                          <a:spcPts val="0"/>
                        </a:spcAft>
                        <a:buNone/>
                      </a:pPr>
                      <a:r>
                        <a:rPr lang="en-US">
                          <a:latin typeface="Montserrat"/>
                          <a:ea typeface="Montserrat"/>
                          <a:cs typeface="Montserrat"/>
                          <a:sym typeface="Montserrat"/>
                        </a:rPr>
                        <a:t>3,4 із 5</a:t>
                      </a:r>
                      <a:endParaRPr>
                        <a:latin typeface="Montserrat"/>
                        <a:ea typeface="Montserrat"/>
                        <a:cs typeface="Montserrat"/>
                        <a:sym typeface="Montserrat"/>
                      </a:endParaRPr>
                    </a:p>
                  </a:txBody>
                  <a:tcPr marT="76200" marB="76200" marR="76200" marL="76200">
                    <a:solidFill>
                      <a:schemeClr val="lt1"/>
                    </a:solidFill>
                  </a:tcPr>
                </a:tc>
              </a:tr>
              <a:tr h="12700">
                <a:tc>
                  <a:txBody>
                    <a:bodyPr/>
                    <a:lstStyle/>
                    <a:p>
                      <a:pPr indent="0" lvl="0" marL="0" rtl="0" algn="l">
                        <a:spcBef>
                          <a:spcPts val="0"/>
                        </a:spcBef>
                        <a:spcAft>
                          <a:spcPts val="0"/>
                        </a:spcAft>
                        <a:buNone/>
                      </a:pPr>
                      <a:r>
                        <a:rPr lang="en-US">
                          <a:latin typeface="Montserrat"/>
                          <a:ea typeface="Montserrat"/>
                          <a:cs typeface="Montserrat"/>
                          <a:sym typeface="Montserrat"/>
                        </a:rPr>
                        <a:t>Вартість взаємодії, CPI</a:t>
                      </a:r>
                      <a:endParaRPr>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ctr">
                        <a:spcBef>
                          <a:spcPts val="0"/>
                        </a:spcBef>
                        <a:spcAft>
                          <a:spcPts val="0"/>
                        </a:spcAft>
                        <a:buNone/>
                      </a:pPr>
                      <a:r>
                        <a:rPr lang="en-US">
                          <a:latin typeface="Montserrat"/>
                          <a:ea typeface="Montserrat"/>
                          <a:cs typeface="Montserrat"/>
                          <a:sym typeface="Montserrat"/>
                        </a:rPr>
                        <a:t>10,34 PKR</a:t>
                      </a:r>
                      <a:endParaRPr>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ctr">
                        <a:spcBef>
                          <a:spcPts val="0"/>
                        </a:spcBef>
                        <a:spcAft>
                          <a:spcPts val="0"/>
                        </a:spcAft>
                        <a:buNone/>
                      </a:pPr>
                      <a:r>
                        <a:rPr lang="en-US">
                          <a:latin typeface="Montserrat"/>
                          <a:ea typeface="Montserrat"/>
                          <a:cs typeface="Montserrat"/>
                          <a:sym typeface="Montserrat"/>
                        </a:rPr>
                        <a:t>7,14 PKR</a:t>
                      </a:r>
                      <a:endParaRPr>
                        <a:latin typeface="Montserrat"/>
                        <a:ea typeface="Montserrat"/>
                        <a:cs typeface="Montserrat"/>
                        <a:sym typeface="Montserrat"/>
                      </a:endParaRPr>
                    </a:p>
                  </a:txBody>
                  <a:tcPr marT="76200" marB="76200" marR="76200" marL="76200">
                    <a:solidFill>
                      <a:schemeClr val="lt1"/>
                    </a:solidFill>
                  </a:tcPr>
                </a:tc>
              </a:tr>
              <a:tr h="12700">
                <a:tc>
                  <a:txBody>
                    <a:bodyPr/>
                    <a:lstStyle/>
                    <a:p>
                      <a:pPr indent="0" lvl="0" marL="0" rtl="0" algn="l">
                        <a:spcBef>
                          <a:spcPts val="0"/>
                        </a:spcBef>
                        <a:spcAft>
                          <a:spcPts val="0"/>
                        </a:spcAft>
                        <a:buNone/>
                      </a:pPr>
                      <a:r>
                        <a:rPr lang="en-US">
                          <a:latin typeface="Montserrat"/>
                          <a:ea typeface="Montserrat"/>
                          <a:cs typeface="Montserrat"/>
                          <a:sym typeface="Montserrat"/>
                        </a:rPr>
                        <a:t>Швидкість реакції на новий тренд</a:t>
                      </a:r>
                      <a:endParaRPr>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ctr">
                        <a:spcBef>
                          <a:spcPts val="0"/>
                        </a:spcBef>
                        <a:spcAft>
                          <a:spcPts val="0"/>
                        </a:spcAft>
                        <a:buNone/>
                      </a:pPr>
                      <a:r>
                        <a:rPr lang="en-US">
                          <a:latin typeface="Montserrat"/>
                          <a:ea typeface="Montserrat"/>
                          <a:cs typeface="Montserrat"/>
                          <a:sym typeface="Montserrat"/>
                        </a:rPr>
                        <a:t>~7 днів</a:t>
                      </a:r>
                      <a:endParaRPr>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ctr">
                        <a:spcBef>
                          <a:spcPts val="0"/>
                        </a:spcBef>
                        <a:spcAft>
                          <a:spcPts val="0"/>
                        </a:spcAft>
                        <a:buNone/>
                      </a:pPr>
                      <a:r>
                        <a:rPr lang="en-US">
                          <a:latin typeface="Montserrat"/>
                          <a:ea typeface="Montserrat"/>
                          <a:cs typeface="Montserrat"/>
                          <a:sym typeface="Montserrat"/>
                        </a:rPr>
                        <a:t>~2 години</a:t>
                      </a:r>
                      <a:endParaRPr>
                        <a:latin typeface="Montserrat"/>
                        <a:ea typeface="Montserrat"/>
                        <a:cs typeface="Montserrat"/>
                        <a:sym typeface="Montserrat"/>
                      </a:endParaRPr>
                    </a:p>
                  </a:txBody>
                  <a:tcPr marT="76200" marB="76200" marR="76200" marL="76200">
                    <a:solidFill>
                      <a:schemeClr val="lt1"/>
                    </a:solidFill>
                  </a:tcPr>
                </a:tc>
              </a:tr>
              <a:tr h="12700">
                <a:tc>
                  <a:txBody>
                    <a:bodyPr/>
                    <a:lstStyle/>
                    <a:p>
                      <a:pPr indent="0" lvl="0" marL="0" rtl="0" algn="l">
                        <a:spcBef>
                          <a:spcPts val="0"/>
                        </a:spcBef>
                        <a:spcAft>
                          <a:spcPts val="0"/>
                        </a:spcAft>
                        <a:buNone/>
                      </a:pPr>
                      <a:r>
                        <a:rPr lang="en-US">
                          <a:latin typeface="Montserrat"/>
                          <a:ea typeface="Montserrat"/>
                          <a:cs typeface="Montserrat"/>
                          <a:sym typeface="Montserrat"/>
                        </a:rPr>
                        <a:t>Репутаційні ризики для бренду</a:t>
                      </a:r>
                      <a:endParaRPr>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ctr">
                        <a:spcBef>
                          <a:spcPts val="0"/>
                        </a:spcBef>
                        <a:spcAft>
                          <a:spcPts val="0"/>
                        </a:spcAft>
                        <a:buNone/>
                      </a:pPr>
                      <a:r>
                        <a:rPr lang="en-US">
                          <a:latin typeface="Montserrat"/>
                          <a:ea typeface="Montserrat"/>
                          <a:cs typeface="Montserrat"/>
                          <a:sym typeface="Montserrat"/>
                        </a:rPr>
                        <a:t>Високі (людський фактор, скандали)</a:t>
                      </a:r>
                      <a:endParaRPr>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ctr">
                        <a:spcBef>
                          <a:spcPts val="0"/>
                        </a:spcBef>
                        <a:spcAft>
                          <a:spcPts val="0"/>
                        </a:spcAft>
                        <a:buNone/>
                      </a:pPr>
                      <a:r>
                        <a:rPr lang="en-US">
                          <a:latin typeface="Montserrat"/>
                          <a:ea typeface="Montserrat"/>
                          <a:cs typeface="Montserrat"/>
                          <a:sym typeface="Montserrat"/>
                        </a:rPr>
                        <a:t>Мінімальні (повний контроль)</a:t>
                      </a:r>
                      <a:endParaRPr>
                        <a:latin typeface="Montserrat"/>
                        <a:ea typeface="Montserrat"/>
                        <a:cs typeface="Montserrat"/>
                        <a:sym typeface="Montserrat"/>
                      </a:endParaRPr>
                    </a:p>
                  </a:txBody>
                  <a:tcPr marT="76200" marB="76200" marR="76200" marL="76200">
                    <a:solidFill>
                      <a:schemeClr val="lt1"/>
                    </a:solidFill>
                  </a:tcPr>
                </a:tc>
              </a:tr>
            </a:tbl>
          </a:graphicData>
        </a:graphic>
      </p:graphicFrame>
      <p:sp>
        <p:nvSpPr>
          <p:cNvPr id="464" name="Google Shape;464;g3f5815eae17_0_229"/>
          <p:cNvSpPr txBox="1"/>
          <p:nvPr/>
        </p:nvSpPr>
        <p:spPr>
          <a:xfrm>
            <a:off x="1635800" y="5422775"/>
            <a:ext cx="10233000" cy="831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1125"/>
              </a:spcAft>
              <a:buNone/>
            </a:pPr>
            <a:r>
              <a:rPr b="1" i="1" lang="en-US">
                <a:solidFill>
                  <a:schemeClr val="accent1"/>
                </a:solidFill>
                <a:latin typeface="Montserrat"/>
                <a:ea typeface="Montserrat"/>
                <a:cs typeface="Montserrat"/>
                <a:sym typeface="Montserrat"/>
              </a:rPr>
              <a:t>Трендова модель: </a:t>
            </a:r>
            <a:r>
              <a:rPr i="1" lang="en-US">
                <a:solidFill>
                  <a:schemeClr val="accent1"/>
                </a:solidFill>
                <a:latin typeface="Montserrat"/>
                <a:ea typeface="Montserrat"/>
                <a:cs typeface="Montserrat"/>
                <a:sym typeface="Montserrat"/>
              </a:rPr>
              <a:t>Створення «цифрових двійників» (digital twins) реальних лідерів думок. ШІ-агенти, навчені на тоні голосу та цінностях експерта, масштабують його присутність рутинними відповідями, тоді як сам лідер фокусується на створенні нових сенсів та особистому VIP-спілкуванні.</a:t>
            </a:r>
            <a:endParaRPr i="1">
              <a:solidFill>
                <a:schemeClr val="accent1"/>
              </a:solidFill>
              <a:latin typeface="Montserrat"/>
              <a:ea typeface="Montserrat"/>
              <a:cs typeface="Montserrat"/>
              <a:sym typeface="Montserrat"/>
            </a:endParaRPr>
          </a:p>
        </p:txBody>
      </p:sp>
      <p:sp>
        <p:nvSpPr>
          <p:cNvPr id="465" name="Google Shape;465;g3f5815eae17_0_229"/>
          <p:cNvSpPr txBox="1"/>
          <p:nvPr/>
        </p:nvSpPr>
        <p:spPr>
          <a:xfrm>
            <a:off x="1752750" y="6415650"/>
            <a:ext cx="8694300" cy="15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100">
                <a:latin typeface="Montserrat"/>
                <a:ea typeface="Montserrat"/>
                <a:cs typeface="Montserrat"/>
                <a:sym typeface="Montserrat"/>
              </a:rPr>
              <a:t>Джерело: </a:t>
            </a:r>
            <a:r>
              <a:rPr lang="en-US" sz="1100" u="sng">
                <a:solidFill>
                  <a:schemeClr val="hlink"/>
                </a:solidFill>
                <a:latin typeface="Montserrat"/>
                <a:ea typeface="Montserrat"/>
                <a:cs typeface="Montserrat"/>
                <a:sym typeface="Montserrat"/>
                <a:hlinkClick r:id="rId3"/>
              </a:rPr>
              <a:t>https://ccsenet.org/journal/index.php/ijbm/article/download/0/0/52648/57353 </a:t>
            </a:r>
            <a:r>
              <a:rPr lang="en-US" sz="1100" u="sng">
                <a:solidFill>
                  <a:schemeClr val="hlink"/>
                </a:solidFill>
                <a:latin typeface="Montserrat"/>
                <a:ea typeface="Montserrat"/>
                <a:cs typeface="Montserrat"/>
                <a:sym typeface="Montserrat"/>
                <a:hlinkClick r:id="rId4"/>
              </a:rPr>
              <a:t> </a:t>
            </a:r>
            <a:endParaRPr sz="1100">
              <a:latin typeface="Montserrat"/>
              <a:ea typeface="Montserrat"/>
              <a:cs typeface="Montserrat"/>
              <a:sym typeface="Montserrat"/>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g3f5815eae17_0_239"/>
          <p:cNvSpPr txBox="1"/>
          <p:nvPr>
            <p:ph type="title"/>
          </p:nvPr>
        </p:nvSpPr>
        <p:spPr>
          <a:xfrm>
            <a:off x="1669774" y="566531"/>
            <a:ext cx="9684000" cy="556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solidFill>
                  <a:schemeClr val="dk1"/>
                </a:solidFill>
              </a:rPr>
              <a:t>Інфраструктура верифікації: C2PA та SynthID</a:t>
            </a:r>
            <a:endParaRPr>
              <a:solidFill>
                <a:schemeClr val="dk1"/>
              </a:solidFill>
            </a:endParaRPr>
          </a:p>
          <a:p>
            <a:pPr indent="0" lvl="0" marL="0" rtl="0" algn="l">
              <a:spcBef>
                <a:spcPts val="1125"/>
              </a:spcBef>
              <a:spcAft>
                <a:spcPts val="0"/>
              </a:spcAft>
              <a:buNone/>
            </a:pPr>
            <a:r>
              <a:t/>
            </a:r>
            <a:endParaRPr/>
          </a:p>
        </p:txBody>
      </p:sp>
      <p:sp>
        <p:nvSpPr>
          <p:cNvPr id="471" name="Google Shape;471;g3f5815eae17_0_239"/>
          <p:cNvSpPr txBox="1"/>
          <p:nvPr>
            <p:ph idx="12" type="sldNum"/>
          </p:nvPr>
        </p:nvSpPr>
        <p:spPr>
          <a:xfrm>
            <a:off x="524129" y="511198"/>
            <a:ext cx="440100" cy="332700"/>
          </a:xfrm>
          <a:prstGeom prst="rect">
            <a:avLst/>
          </a:prstGeom>
        </p:spPr>
        <p:txBody>
          <a:bodyPr anchorCtr="0" anchor="t" bIns="45700" lIns="45700" spcFirstLastPara="1" rIns="45700" wrap="square" tIns="45700">
            <a:noAutofit/>
          </a:bodyPr>
          <a:lstStyle/>
          <a:p>
            <a:pPr indent="0" lvl="0" marL="0" rtl="0" algn="r">
              <a:spcBef>
                <a:spcPts val="0"/>
              </a:spcBef>
              <a:spcAft>
                <a:spcPts val="0"/>
              </a:spcAft>
              <a:buClr>
                <a:srgbClr val="000000"/>
              </a:buClr>
              <a:buSzPts val="1600"/>
              <a:buFont typeface="Montserrat"/>
              <a:buNone/>
            </a:pPr>
            <a:fld id="{00000000-1234-1234-1234-123412341234}" type="slidenum">
              <a:rPr lang="en-US"/>
              <a:t>‹#›</a:t>
            </a:fld>
            <a:endParaRPr/>
          </a:p>
        </p:txBody>
      </p:sp>
      <p:sp>
        <p:nvSpPr>
          <p:cNvPr id="472" name="Google Shape;472;g3f5815eae17_0_239"/>
          <p:cNvSpPr txBox="1"/>
          <p:nvPr/>
        </p:nvSpPr>
        <p:spPr>
          <a:xfrm>
            <a:off x="1669775" y="2309175"/>
            <a:ext cx="9684000" cy="3140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600">
                <a:solidFill>
                  <a:schemeClr val="dk1"/>
                </a:solidFill>
                <a:latin typeface="Montserrat"/>
                <a:ea typeface="Montserrat"/>
                <a:cs typeface="Montserrat"/>
                <a:sym typeface="Montserrat"/>
              </a:rPr>
              <a:t>В епоху тотальних дипфейків інфраструктура підтвердження контенту стає обов'язковою частиною маркетингової воронки. Споживачі дедалі частіше вимагають доказів походження (provenance) інформації. На ринку закріплюються два стандарти:</a:t>
            </a:r>
            <a:endParaRPr sz="1600">
              <a:solidFill>
                <a:schemeClr val="dk1"/>
              </a:solidFill>
              <a:latin typeface="Montserrat"/>
              <a:ea typeface="Montserrat"/>
              <a:cs typeface="Montserrat"/>
              <a:sym typeface="Montserrat"/>
            </a:endParaRPr>
          </a:p>
          <a:p>
            <a:pPr indent="-330200" lvl="0" marL="381000" rtl="0" algn="l">
              <a:spcBef>
                <a:spcPts val="0"/>
              </a:spcBef>
              <a:spcAft>
                <a:spcPts val="0"/>
              </a:spcAft>
              <a:buClr>
                <a:schemeClr val="dk1"/>
              </a:buClr>
              <a:buSzPts val="1600"/>
              <a:buChar char="●"/>
            </a:pPr>
            <a:r>
              <a:rPr b="1" lang="en-US" sz="1600">
                <a:solidFill>
                  <a:schemeClr val="dk1"/>
                </a:solidFill>
                <a:latin typeface="Montserrat"/>
                <a:ea typeface="Montserrat"/>
                <a:cs typeface="Montserrat"/>
                <a:sym typeface="Montserrat"/>
              </a:rPr>
              <a:t>Стандарт C2PA:</a:t>
            </a:r>
            <a:r>
              <a:rPr lang="en-US" sz="1600">
                <a:solidFill>
                  <a:schemeClr val="dk1"/>
                </a:solidFill>
                <a:latin typeface="Montserrat"/>
                <a:ea typeface="Montserrat"/>
                <a:cs typeface="Montserrat"/>
                <a:sym typeface="Montserrat"/>
              </a:rPr>
              <a:t> Вбудовує криптографічні метадані безпосередньо у файли, фіксуючи кожен крок — від лінзи камери до публікації.</a:t>
            </a:r>
            <a:endParaRPr sz="1600">
              <a:solidFill>
                <a:schemeClr val="dk1"/>
              </a:solidFill>
              <a:latin typeface="Montserrat"/>
              <a:ea typeface="Montserrat"/>
              <a:cs typeface="Montserrat"/>
              <a:sym typeface="Montserrat"/>
            </a:endParaRPr>
          </a:p>
          <a:p>
            <a:pPr indent="-330200" lvl="0" marL="381000" rtl="0" algn="l">
              <a:spcBef>
                <a:spcPts val="0"/>
              </a:spcBef>
              <a:spcAft>
                <a:spcPts val="0"/>
              </a:spcAft>
              <a:buClr>
                <a:schemeClr val="dk1"/>
              </a:buClr>
              <a:buSzPts val="1600"/>
              <a:buChar char="●"/>
            </a:pPr>
            <a:r>
              <a:rPr b="1" lang="en-US" sz="1600">
                <a:solidFill>
                  <a:schemeClr val="dk1"/>
                </a:solidFill>
                <a:latin typeface="Montserrat"/>
                <a:ea typeface="Montserrat"/>
                <a:cs typeface="Montserrat"/>
                <a:sym typeface="Montserrat"/>
              </a:rPr>
              <a:t>Система SynthID від Google DeepMind:</a:t>
            </a:r>
            <a:r>
              <a:rPr lang="en-US" sz="1600">
                <a:solidFill>
                  <a:schemeClr val="dk1"/>
                </a:solidFill>
                <a:latin typeface="Montserrat"/>
                <a:ea typeface="Montserrat"/>
                <a:cs typeface="Montserrat"/>
                <a:sym typeface="Montserrat"/>
              </a:rPr>
              <a:t> Впроваджує невидимі водяні знаки на рівні пікселів або аудіоспектрограм, які зчитуються алгоритмами, але непомітні для ока людини.</a:t>
            </a:r>
            <a:endParaRPr sz="1600">
              <a:solidFill>
                <a:schemeClr val="dk1"/>
              </a:solidFill>
              <a:latin typeface="Montserrat"/>
              <a:ea typeface="Montserrat"/>
              <a:cs typeface="Montserrat"/>
              <a:sym typeface="Montserrat"/>
            </a:endParaRPr>
          </a:p>
          <a:p>
            <a:pPr indent="0" lvl="0" marL="0" rtl="0" algn="l">
              <a:spcBef>
                <a:spcPts val="0"/>
              </a:spcBef>
              <a:spcAft>
                <a:spcPts val="1125"/>
              </a:spcAft>
              <a:buNone/>
            </a:pPr>
            <a:r>
              <a:rPr lang="en-US" sz="1600">
                <a:solidFill>
                  <a:schemeClr val="dk1"/>
                </a:solidFill>
                <a:latin typeface="Montserrat"/>
                <a:ea typeface="Montserrat"/>
                <a:cs typeface="Montserrat"/>
                <a:sym typeface="Montserrat"/>
              </a:rPr>
              <a:t>Важливо для брендів: Надто агресивне маркування («ЦЕ СТВОРЕНО ШІ») в інтерфейсах може знижувати клікабельність, лякаючи користувача. Найбільш ефективною є стратегія «проактивної прозорості»: бренд сам відкрито пояснює, </a:t>
            </a:r>
            <a:r>
              <a:rPr i="1" lang="en-US" sz="1600">
                <a:solidFill>
                  <a:schemeClr val="dk1"/>
                </a:solidFill>
                <a:latin typeface="Montserrat"/>
                <a:ea typeface="Montserrat"/>
                <a:cs typeface="Montserrat"/>
                <a:sym typeface="Montserrat"/>
              </a:rPr>
              <a:t>чому і для чого</a:t>
            </a:r>
            <a:r>
              <a:rPr lang="en-US" sz="1600">
                <a:solidFill>
                  <a:schemeClr val="dk1"/>
                </a:solidFill>
                <a:latin typeface="Montserrat"/>
                <a:ea typeface="Montserrat"/>
                <a:cs typeface="Montserrat"/>
                <a:sym typeface="Montserrat"/>
              </a:rPr>
              <a:t> він використав ШІ в цій кампанії.</a:t>
            </a:r>
            <a:endParaRPr sz="1600">
              <a:solidFill>
                <a:schemeClr val="dk1"/>
              </a:solidFill>
              <a:latin typeface="Montserrat"/>
              <a:ea typeface="Montserrat"/>
              <a:cs typeface="Montserrat"/>
              <a:sym typeface="Montserrat"/>
            </a:endParaRPr>
          </a:p>
        </p:txBody>
      </p:sp>
      <p:pic>
        <p:nvPicPr>
          <p:cNvPr id="473" name="Google Shape;473;g3f5815eae17_0_239"/>
          <p:cNvPicPr preferRelativeResize="0"/>
          <p:nvPr/>
        </p:nvPicPr>
        <p:blipFill>
          <a:blip r:embed="rId3">
            <a:alphaModFix/>
          </a:blip>
          <a:stretch>
            <a:fillRect/>
          </a:stretch>
        </p:blipFill>
        <p:spPr>
          <a:xfrm>
            <a:off x="8374275" y="4562525"/>
            <a:ext cx="3817725" cy="21744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g3f5815eae17_0_247"/>
          <p:cNvSpPr txBox="1"/>
          <p:nvPr>
            <p:ph type="title"/>
          </p:nvPr>
        </p:nvSpPr>
        <p:spPr>
          <a:xfrm>
            <a:off x="1669774" y="566531"/>
            <a:ext cx="9684000" cy="556500"/>
          </a:xfrm>
          <a:prstGeom prst="rect">
            <a:avLst/>
          </a:prstGeom>
        </p:spPr>
        <p:txBody>
          <a:bodyPr anchorCtr="0" anchor="t" bIns="45700" lIns="91425" spcFirstLastPara="1" rIns="91425" wrap="square" tIns="45700">
            <a:noAutofit/>
          </a:bodyPr>
          <a:lstStyle/>
          <a:p>
            <a:pPr indent="0" lvl="0" marL="0" rtl="0" algn="l">
              <a:spcBef>
                <a:spcPts val="0"/>
              </a:spcBef>
              <a:spcAft>
                <a:spcPts val="1125"/>
              </a:spcAft>
              <a:buClr>
                <a:schemeClr val="dk1"/>
              </a:buClr>
              <a:buSzPts val="1100"/>
              <a:buFont typeface="Arial"/>
              <a:buNone/>
            </a:pPr>
            <a:r>
              <a:rPr lang="en-US">
                <a:solidFill>
                  <a:schemeClr val="dk1"/>
                </a:solidFill>
              </a:rPr>
              <a:t>Дорожня карта для брендів та маркетологів</a:t>
            </a:r>
            <a:endParaRPr/>
          </a:p>
        </p:txBody>
      </p:sp>
      <p:sp>
        <p:nvSpPr>
          <p:cNvPr id="479" name="Google Shape;479;g3f5815eae17_0_247"/>
          <p:cNvSpPr txBox="1"/>
          <p:nvPr>
            <p:ph idx="12" type="sldNum"/>
          </p:nvPr>
        </p:nvSpPr>
        <p:spPr>
          <a:xfrm>
            <a:off x="524129" y="511198"/>
            <a:ext cx="440100" cy="332700"/>
          </a:xfrm>
          <a:prstGeom prst="rect">
            <a:avLst/>
          </a:prstGeom>
        </p:spPr>
        <p:txBody>
          <a:bodyPr anchorCtr="0" anchor="t" bIns="45700" lIns="45700" spcFirstLastPara="1" rIns="45700" wrap="square" tIns="45700">
            <a:noAutofit/>
          </a:bodyPr>
          <a:lstStyle/>
          <a:p>
            <a:pPr indent="0" lvl="0" marL="0" rtl="0" algn="r">
              <a:spcBef>
                <a:spcPts val="0"/>
              </a:spcBef>
              <a:spcAft>
                <a:spcPts val="0"/>
              </a:spcAft>
              <a:buClr>
                <a:srgbClr val="000000"/>
              </a:buClr>
              <a:buSzPts val="1600"/>
              <a:buFont typeface="Montserrat"/>
              <a:buNone/>
            </a:pPr>
            <a:fld id="{00000000-1234-1234-1234-123412341234}" type="slidenum">
              <a:rPr lang="en-US"/>
              <a:t>‹#›</a:t>
            </a:fld>
            <a:endParaRPr/>
          </a:p>
        </p:txBody>
      </p:sp>
      <p:sp>
        <p:nvSpPr>
          <p:cNvPr id="480" name="Google Shape;480;g3f5815eae17_0_247"/>
          <p:cNvSpPr txBox="1"/>
          <p:nvPr/>
        </p:nvSpPr>
        <p:spPr>
          <a:xfrm>
            <a:off x="1669775" y="2072700"/>
            <a:ext cx="9403200" cy="3140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600">
                <a:solidFill>
                  <a:schemeClr val="dk1"/>
                </a:solidFill>
                <a:latin typeface="Montserrat"/>
                <a:ea typeface="Montserrat"/>
                <a:cs typeface="Montserrat"/>
                <a:sym typeface="Montserrat"/>
              </a:rPr>
              <a:t>Для того щоб ШІ-контент конвертувався у реальні продажі та утримував довіру клієнтів, Комітет IAB з питань ШІ рекомендує діяти за такою картою:</a:t>
            </a:r>
            <a:endParaRPr sz="1600">
              <a:solidFill>
                <a:schemeClr val="dk1"/>
              </a:solidFill>
              <a:latin typeface="Montserrat"/>
              <a:ea typeface="Montserrat"/>
              <a:cs typeface="Montserrat"/>
              <a:sym typeface="Montserrat"/>
            </a:endParaRPr>
          </a:p>
          <a:p>
            <a:pPr indent="-330200" lvl="0" marL="381000" rtl="0" algn="l">
              <a:spcBef>
                <a:spcPts val="0"/>
              </a:spcBef>
              <a:spcAft>
                <a:spcPts val="0"/>
              </a:spcAft>
              <a:buClr>
                <a:schemeClr val="dk1"/>
              </a:buClr>
              <a:buSzPts val="1600"/>
              <a:buAutoNum type="arabicPeriod"/>
            </a:pPr>
            <a:r>
              <a:rPr b="1" lang="en-US" sz="1600">
                <a:solidFill>
                  <a:schemeClr val="dk1"/>
                </a:solidFill>
                <a:latin typeface="Montserrat"/>
                <a:ea typeface="Montserrat"/>
                <a:cs typeface="Montserrat"/>
                <a:sym typeface="Montserrat"/>
              </a:rPr>
              <a:t>Впровадьте «фільтр людяності»:</a:t>
            </a:r>
            <a:r>
              <a:rPr lang="en-US" sz="1600">
                <a:solidFill>
                  <a:schemeClr val="dk1"/>
                </a:solidFill>
                <a:latin typeface="Montserrat"/>
                <a:ea typeface="Montserrat"/>
                <a:cs typeface="Montserrat"/>
                <a:sym typeface="Montserrat"/>
              </a:rPr>
              <a:t> Якщо генерація виглядає занадто чистою — штучно додайте текстуру, зернистість або асиметрію.</a:t>
            </a:r>
            <a:endParaRPr sz="1600">
              <a:solidFill>
                <a:schemeClr val="dk1"/>
              </a:solidFill>
              <a:latin typeface="Montserrat"/>
              <a:ea typeface="Montserrat"/>
              <a:cs typeface="Montserrat"/>
              <a:sym typeface="Montserrat"/>
            </a:endParaRPr>
          </a:p>
          <a:p>
            <a:pPr indent="-330200" lvl="0" marL="381000" rtl="0" algn="l">
              <a:spcBef>
                <a:spcPts val="0"/>
              </a:spcBef>
              <a:spcAft>
                <a:spcPts val="0"/>
              </a:spcAft>
              <a:buClr>
                <a:schemeClr val="dk1"/>
              </a:buClr>
              <a:buSzPts val="1600"/>
              <a:buAutoNum type="arabicPeriod"/>
            </a:pPr>
            <a:r>
              <a:rPr b="1" lang="en-US" sz="1600">
                <a:solidFill>
                  <a:schemeClr val="dk1"/>
                </a:solidFill>
                <a:latin typeface="Montserrat"/>
                <a:ea typeface="Montserrat"/>
                <a:cs typeface="Montserrat"/>
                <a:sym typeface="Montserrat"/>
              </a:rPr>
              <a:t>Перейдіть від ідеалізації до індивідуалізації:</a:t>
            </a:r>
            <a:r>
              <a:rPr lang="en-US" sz="1600">
                <a:solidFill>
                  <a:schemeClr val="dk1"/>
                </a:solidFill>
                <a:latin typeface="Montserrat"/>
                <a:ea typeface="Montserrat"/>
                <a:cs typeface="Montserrat"/>
                <a:sym typeface="Montserrat"/>
              </a:rPr>
              <a:t> Використовуйте ШІ для гіперперсоналізації контексту (підлаштування фону, освітлення під користувача), залишаючи обличчя та сутність продукту реальними.</a:t>
            </a:r>
            <a:endParaRPr sz="1600">
              <a:solidFill>
                <a:schemeClr val="dk1"/>
              </a:solidFill>
              <a:latin typeface="Montserrat"/>
              <a:ea typeface="Montserrat"/>
              <a:cs typeface="Montserrat"/>
              <a:sym typeface="Montserrat"/>
            </a:endParaRPr>
          </a:p>
          <a:p>
            <a:pPr indent="-330200" lvl="0" marL="381000" rtl="0" algn="l">
              <a:spcBef>
                <a:spcPts val="0"/>
              </a:spcBef>
              <a:spcAft>
                <a:spcPts val="0"/>
              </a:spcAft>
              <a:buClr>
                <a:schemeClr val="dk1"/>
              </a:buClr>
              <a:buSzPts val="1600"/>
              <a:buAutoNum type="arabicPeriod"/>
            </a:pPr>
            <a:r>
              <a:rPr b="1" lang="en-US" sz="1600">
                <a:solidFill>
                  <a:schemeClr val="dk1"/>
                </a:solidFill>
                <a:latin typeface="Montserrat"/>
                <a:ea typeface="Montserrat"/>
                <a:cs typeface="Montserrat"/>
                <a:sym typeface="Montserrat"/>
              </a:rPr>
              <a:t>Розвивайте цифрових двійників, а не абстрактних роботів: </a:t>
            </a:r>
            <a:r>
              <a:rPr lang="en-US" sz="1600">
                <a:solidFill>
                  <a:schemeClr val="dk1"/>
                </a:solidFill>
                <a:latin typeface="Montserrat"/>
                <a:ea typeface="Montserrat"/>
                <a:cs typeface="Montserrat"/>
                <a:sym typeface="Montserrat"/>
              </a:rPr>
              <a:t>Масштабуйте через ШІ реальних амбасадорів, засновників або співробітників компанії.</a:t>
            </a:r>
            <a:endParaRPr sz="1600">
              <a:solidFill>
                <a:schemeClr val="dk1"/>
              </a:solidFill>
              <a:latin typeface="Montserrat"/>
              <a:ea typeface="Montserrat"/>
              <a:cs typeface="Montserrat"/>
              <a:sym typeface="Montserrat"/>
            </a:endParaRPr>
          </a:p>
          <a:p>
            <a:pPr indent="-330200" lvl="0" marL="381000" rtl="0" algn="l">
              <a:spcBef>
                <a:spcPts val="0"/>
              </a:spcBef>
              <a:spcAft>
                <a:spcPts val="0"/>
              </a:spcAft>
              <a:buClr>
                <a:schemeClr val="dk1"/>
              </a:buClr>
              <a:buSzPts val="1600"/>
              <a:buAutoNum type="arabicPeriod"/>
            </a:pPr>
            <a:r>
              <a:rPr b="1" lang="en-US" sz="1600">
                <a:solidFill>
                  <a:schemeClr val="dk1"/>
                </a:solidFill>
                <a:latin typeface="Montserrat"/>
                <a:ea typeface="Montserrat"/>
                <a:cs typeface="Montserrat"/>
                <a:sym typeface="Montserrat"/>
              </a:rPr>
              <a:t>Використовуйте системи "AI-as-a-Judge":</a:t>
            </a:r>
            <a:r>
              <a:rPr lang="en-US" sz="1600">
                <a:solidFill>
                  <a:schemeClr val="dk1"/>
                </a:solidFill>
                <a:latin typeface="Montserrat"/>
                <a:ea typeface="Montserrat"/>
                <a:cs typeface="Montserrat"/>
                <a:sym typeface="Montserrat"/>
              </a:rPr>
              <a:t> Тестуйте креативи на FID/KID метрики та фокус-групах синтетичних персон для виявлення ефекту зловісної долини ще до релізу.</a:t>
            </a:r>
            <a:endParaRPr sz="1600">
              <a:solidFill>
                <a:schemeClr val="dk1"/>
              </a:solidFill>
              <a:latin typeface="Montserrat"/>
              <a:ea typeface="Montserrat"/>
              <a:cs typeface="Montserrat"/>
              <a:sym typeface="Montserrat"/>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pic>
        <p:nvPicPr>
          <p:cNvPr id="485" name="Google Shape;485;g3f5815eae17_0_262" title="istockphoto-2197955227-612x612.jpg"/>
          <p:cNvPicPr preferRelativeResize="0"/>
          <p:nvPr>
            <p:ph idx="2" type="pic"/>
          </p:nvPr>
        </p:nvPicPr>
        <p:blipFill rotWithShape="1">
          <a:blip r:embed="rId3">
            <a:alphaModFix/>
          </a:blip>
          <a:srcRect b="7813" l="0" r="0" t="7813"/>
          <a:stretch/>
        </p:blipFill>
        <p:spPr>
          <a:xfrm>
            <a:off x="0" y="0"/>
            <a:ext cx="12191999" cy="6858000"/>
          </a:xfrm>
          <a:prstGeom prst="rect">
            <a:avLst/>
          </a:prstGeom>
          <a:noFill/>
          <a:ln>
            <a:noFill/>
          </a:ln>
        </p:spPr>
      </p:pic>
      <p:sp>
        <p:nvSpPr>
          <p:cNvPr id="486" name="Google Shape;486;g3f5815eae17_0_262"/>
          <p:cNvSpPr txBox="1"/>
          <p:nvPr>
            <p:ph type="title"/>
          </p:nvPr>
        </p:nvSpPr>
        <p:spPr>
          <a:xfrm>
            <a:off x="964104" y="1504900"/>
            <a:ext cx="6965100" cy="1451100"/>
          </a:xfrm>
          <a:prstGeom prst="rect">
            <a:avLst/>
          </a:prstGeom>
          <a:noFill/>
          <a:ln>
            <a:noFill/>
          </a:ln>
        </p:spPr>
        <p:txBody>
          <a:bodyPr anchorCtr="0" anchor="t" bIns="108000" lIns="108000" spcFirstLastPara="1" rIns="108000" wrap="square" tIns="108000">
            <a:noAutofit/>
          </a:bodyPr>
          <a:lstStyle/>
          <a:p>
            <a:pPr indent="0" lvl="0" marL="0" rtl="0" algn="l">
              <a:spcBef>
                <a:spcPts val="0"/>
              </a:spcBef>
              <a:spcAft>
                <a:spcPts val="0"/>
              </a:spcAft>
              <a:buClr>
                <a:schemeClr val="dk1"/>
              </a:buClr>
              <a:buSzPts val="1100"/>
              <a:buFont typeface="Arial"/>
              <a:buNone/>
            </a:pPr>
            <a:r>
              <a:rPr b="1" lang="en-US">
                <a:latin typeface="Montserrat"/>
                <a:ea typeface="Montserrat"/>
                <a:cs typeface="Montserrat"/>
                <a:sym typeface="Montserrat"/>
              </a:rPr>
              <a:t>Фінальний підсумок</a:t>
            </a:r>
            <a:endParaRPr b="1">
              <a:latin typeface="Montserrat"/>
              <a:ea typeface="Montserrat"/>
              <a:cs typeface="Montserrat"/>
              <a:sym typeface="Montserrat"/>
            </a:endParaRPr>
          </a:p>
        </p:txBody>
      </p:sp>
      <p:sp>
        <p:nvSpPr>
          <p:cNvPr id="487" name="Google Shape;487;g3f5815eae17_0_262"/>
          <p:cNvSpPr txBox="1"/>
          <p:nvPr>
            <p:ph idx="12" type="sldNum"/>
          </p:nvPr>
        </p:nvSpPr>
        <p:spPr>
          <a:xfrm>
            <a:off x="524129" y="511198"/>
            <a:ext cx="440100" cy="332700"/>
          </a:xfrm>
          <a:prstGeom prst="rect">
            <a:avLst/>
          </a:prstGeom>
          <a:noFill/>
          <a:ln>
            <a:noFill/>
          </a:ln>
        </p:spPr>
        <p:txBody>
          <a:bodyPr anchorCtr="0" anchor="t" bIns="45700" lIns="45700" spcFirstLastPara="1" rIns="45700" wrap="square" tIns="45700">
            <a:noAutofit/>
          </a:bodyPr>
          <a:lstStyle/>
          <a:p>
            <a:pPr indent="0" lvl="0" marL="0" rtl="0" algn="r">
              <a:lnSpc>
                <a:spcPct val="100000"/>
              </a:lnSpc>
              <a:spcBef>
                <a:spcPts val="0"/>
              </a:spcBef>
              <a:spcAft>
                <a:spcPts val="0"/>
              </a:spcAft>
              <a:buClr>
                <a:srgbClr val="000000"/>
              </a:buClr>
              <a:buSzPts val="1600"/>
              <a:buFont typeface="Montserrat"/>
              <a:buNone/>
            </a:pPr>
            <a:fld id="{00000000-1234-1234-1234-123412341234}" type="slidenum">
              <a:rPr lang="en-US"/>
              <a:t>‹#›</a:t>
            </a:fld>
            <a:endParaRPr/>
          </a:p>
        </p:txBody>
      </p:sp>
      <p:sp>
        <p:nvSpPr>
          <p:cNvPr id="488" name="Google Shape;488;g3f5815eae17_0_262"/>
          <p:cNvSpPr txBox="1"/>
          <p:nvPr>
            <p:ph idx="1" type="body"/>
          </p:nvPr>
        </p:nvSpPr>
        <p:spPr>
          <a:xfrm>
            <a:off x="964225" y="2356575"/>
            <a:ext cx="7616700" cy="1014300"/>
          </a:xfrm>
          <a:prstGeom prst="rect">
            <a:avLst/>
          </a:prstGeom>
          <a:noFill/>
          <a:ln>
            <a:noFill/>
          </a:ln>
        </p:spPr>
        <p:txBody>
          <a:bodyPr anchorCtr="0" anchor="t" bIns="108000" lIns="108000" spcFirstLastPara="1" rIns="108000" wrap="square" tIns="108000">
            <a:noAutofit/>
          </a:bodyPr>
          <a:lstStyle/>
          <a:p>
            <a:pPr indent="0" lvl="0" marL="0" rtl="0" algn="l">
              <a:spcBef>
                <a:spcPts val="0"/>
              </a:spcBef>
              <a:spcAft>
                <a:spcPts val="0"/>
              </a:spcAft>
              <a:buClr>
                <a:schemeClr val="dk1"/>
              </a:buClr>
              <a:buSzPts val="1100"/>
              <a:buFont typeface="Arial"/>
              <a:buNone/>
            </a:pPr>
            <a:r>
              <a:rPr b="1" lang="en-US"/>
              <a:t>У 2026 році успіх визначається не тим, наскільки бездоганно бренд володіє алгоритмами штучного інтелекту, а тим, наскільки він спроможний залишатися «людяним» у цифровому середовищі. Конверсія більше не є питанням технологічного охоплення — це питання психологічної безпеки та підтвердженої реальності споживача.</a:t>
            </a:r>
            <a:endParaRPr b="1"/>
          </a:p>
          <a:p>
            <a:pPr indent="0" lvl="0" marL="0" rtl="0" algn="l">
              <a:spcBef>
                <a:spcPts val="0"/>
              </a:spcBef>
              <a:spcAft>
                <a:spcPts val="1125"/>
              </a:spcAft>
              <a:buClr>
                <a:schemeClr val="dk1"/>
              </a:buClr>
              <a:buSzPts val="1100"/>
              <a:buFont typeface="Arial"/>
              <a:buNone/>
            </a:pPr>
            <a:r>
              <a:t/>
            </a:r>
            <a:endParaRPr b="1">
              <a:latin typeface="Arial"/>
              <a:ea typeface="Arial"/>
              <a:cs typeface="Arial"/>
              <a:sym typeface="Arial"/>
            </a:endParaRPr>
          </a:p>
        </p:txBody>
      </p:sp>
      <p:grpSp>
        <p:nvGrpSpPr>
          <p:cNvPr id="489" name="Google Shape;489;g3f5815eae17_0_262"/>
          <p:cNvGrpSpPr/>
          <p:nvPr/>
        </p:nvGrpSpPr>
        <p:grpSpPr>
          <a:xfrm>
            <a:off x="-2" y="-25"/>
            <a:ext cx="1344654" cy="1351728"/>
            <a:chOff x="-20" y="-27"/>
            <a:chExt cx="1344654" cy="1351728"/>
          </a:xfrm>
        </p:grpSpPr>
        <p:sp>
          <p:nvSpPr>
            <p:cNvPr id="490" name="Google Shape;490;g3f5815eae17_0_262"/>
            <p:cNvSpPr/>
            <p:nvPr/>
          </p:nvSpPr>
          <p:spPr>
            <a:xfrm rot="-5400000">
              <a:off x="-3558" y="3510"/>
              <a:ext cx="1351728" cy="1344654"/>
            </a:xfrm>
            <a:custGeom>
              <a:rect b="b" l="l" r="r" t="t"/>
              <a:pathLst>
                <a:path extrusionOk="0" h="21600" w="21600">
                  <a:moveTo>
                    <a:pt x="21487" y="21600"/>
                  </a:moveTo>
                  <a:cubicBezTo>
                    <a:pt x="9620" y="21600"/>
                    <a:pt x="0" y="11929"/>
                    <a:pt x="0" y="0"/>
                  </a:cubicBezTo>
                  <a:lnTo>
                    <a:pt x="21600" y="0"/>
                  </a:lnTo>
                  <a:close/>
                </a:path>
              </a:pathLst>
            </a:custGeom>
            <a:solidFill>
              <a:schemeClr val="accent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grpSp>
          <p:nvGrpSpPr>
            <p:cNvPr id="491" name="Google Shape;491;g3f5815eae17_0_262"/>
            <p:cNvGrpSpPr/>
            <p:nvPr/>
          </p:nvGrpSpPr>
          <p:grpSpPr>
            <a:xfrm>
              <a:off x="336531" y="330223"/>
              <a:ext cx="286201" cy="287759"/>
              <a:chOff x="-1" y="122"/>
              <a:chExt cx="286201" cy="287759"/>
            </a:xfrm>
          </p:grpSpPr>
          <p:sp>
            <p:nvSpPr>
              <p:cNvPr id="492" name="Google Shape;492;g3f5815eae17_0_262"/>
              <p:cNvSpPr/>
              <p:nvPr/>
            </p:nvSpPr>
            <p:spPr>
              <a:xfrm>
                <a:off x="-1" y="3181"/>
                <a:ext cx="87900" cy="284700"/>
              </a:xfrm>
              <a:prstGeom prst="rect">
                <a:avLst/>
              </a:prstGeom>
              <a:solidFill>
                <a:srgbClr val="191919"/>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sp>
            <p:nvSpPr>
              <p:cNvPr id="493" name="Google Shape;493;g3f5815eae17_0_262"/>
              <p:cNvSpPr/>
              <p:nvPr/>
            </p:nvSpPr>
            <p:spPr>
              <a:xfrm rot="-5400000">
                <a:off x="99450" y="-99328"/>
                <a:ext cx="87300" cy="286200"/>
              </a:xfrm>
              <a:prstGeom prst="rect">
                <a:avLst/>
              </a:prstGeom>
              <a:solidFill>
                <a:srgbClr val="191919"/>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000000"/>
                  </a:buClr>
                  <a:buSzPts val="1600"/>
                  <a:buFont typeface="Montserrat"/>
                  <a:buNone/>
                </a:pPr>
                <a:r>
                  <a:t/>
                </a:r>
                <a:endParaRPr b="0" i="0" sz="1600" u="none" cap="none" strike="noStrike">
                  <a:solidFill>
                    <a:srgbClr val="000000"/>
                  </a:solidFill>
                  <a:latin typeface="Montserrat"/>
                  <a:ea typeface="Montserrat"/>
                  <a:cs typeface="Montserrat"/>
                  <a:sym typeface="Montserrat"/>
                </a:endParaRPr>
              </a:p>
            </p:txBody>
          </p:sp>
        </p:grpSp>
      </p:grpSp>
      <p:pic>
        <p:nvPicPr>
          <p:cNvPr id="494" name="Google Shape;494;g3f5815eae17_0_262"/>
          <p:cNvPicPr preferRelativeResize="0"/>
          <p:nvPr/>
        </p:nvPicPr>
        <p:blipFill rotWithShape="1">
          <a:blip r:embed="rId4">
            <a:alphaModFix/>
          </a:blip>
          <a:srcRect b="0" l="0" r="0" t="0"/>
          <a:stretch/>
        </p:blipFill>
        <p:spPr>
          <a:xfrm>
            <a:off x="3313" y="5943600"/>
            <a:ext cx="1600198" cy="914401"/>
          </a:xfrm>
          <a:prstGeom prst="rect">
            <a:avLst/>
          </a:prstGeom>
          <a:noFill/>
          <a:ln>
            <a:noFill/>
          </a:ln>
        </p:spPr>
      </p:pic>
      <p:pic>
        <p:nvPicPr>
          <p:cNvPr descr="Google Shape;132;p14" id="495" name="Google Shape;495;g3f5815eae17_0_262"/>
          <p:cNvPicPr preferRelativeResize="0"/>
          <p:nvPr/>
        </p:nvPicPr>
        <p:blipFill rotWithShape="1">
          <a:blip r:embed="rId5">
            <a:alphaModFix/>
          </a:blip>
          <a:srcRect b="0" l="0" r="0" t="0"/>
          <a:stretch/>
        </p:blipFill>
        <p:spPr>
          <a:xfrm rot="16">
            <a:off x="479579" y="6211956"/>
            <a:ext cx="595229" cy="503532"/>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g3f5815eae17_0_277"/>
          <p:cNvSpPr txBox="1"/>
          <p:nvPr>
            <p:ph type="title"/>
          </p:nvPr>
        </p:nvSpPr>
        <p:spPr>
          <a:xfrm>
            <a:off x="1599649" y="399306"/>
            <a:ext cx="9684000" cy="556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Джерела огляду</a:t>
            </a:r>
            <a:endParaRPr/>
          </a:p>
        </p:txBody>
      </p:sp>
      <p:sp>
        <p:nvSpPr>
          <p:cNvPr id="501" name="Google Shape;501;g3f5815eae17_0_277"/>
          <p:cNvSpPr txBox="1"/>
          <p:nvPr>
            <p:ph idx="12" type="sldNum"/>
          </p:nvPr>
        </p:nvSpPr>
        <p:spPr>
          <a:xfrm>
            <a:off x="524129" y="511198"/>
            <a:ext cx="440100" cy="332700"/>
          </a:xfrm>
          <a:prstGeom prst="rect">
            <a:avLst/>
          </a:prstGeom>
        </p:spPr>
        <p:txBody>
          <a:bodyPr anchorCtr="0" anchor="t" bIns="45700" lIns="45700" spcFirstLastPara="1" rIns="45700" wrap="square" tIns="45700">
            <a:noAutofit/>
          </a:bodyPr>
          <a:lstStyle/>
          <a:p>
            <a:pPr indent="0" lvl="0" marL="0" rtl="0" algn="r">
              <a:spcBef>
                <a:spcPts val="0"/>
              </a:spcBef>
              <a:spcAft>
                <a:spcPts val="0"/>
              </a:spcAft>
              <a:buClr>
                <a:srgbClr val="000000"/>
              </a:buClr>
              <a:buSzPts val="1600"/>
              <a:buFont typeface="Montserrat"/>
              <a:buNone/>
            </a:pPr>
            <a:fld id="{00000000-1234-1234-1234-123412341234}" type="slidenum">
              <a:rPr lang="en-US"/>
              <a:t>‹#›</a:t>
            </a:fld>
            <a:endParaRPr/>
          </a:p>
        </p:txBody>
      </p:sp>
      <p:sp>
        <p:nvSpPr>
          <p:cNvPr id="502" name="Google Shape;502;g3f5815eae17_0_277"/>
          <p:cNvSpPr txBox="1"/>
          <p:nvPr/>
        </p:nvSpPr>
        <p:spPr>
          <a:xfrm>
            <a:off x="409500" y="1205100"/>
            <a:ext cx="11782500" cy="4987200"/>
          </a:xfrm>
          <a:prstGeom prst="rect">
            <a:avLst/>
          </a:prstGeom>
          <a:noFill/>
          <a:ln>
            <a:noFill/>
          </a:ln>
        </p:spPr>
        <p:txBody>
          <a:bodyPr anchorCtr="0" anchor="t" bIns="91425" lIns="91425" spcFirstLastPara="1" rIns="91425" wrap="square" tIns="91425">
            <a:spAutoFit/>
          </a:bodyPr>
          <a:lstStyle/>
          <a:p>
            <a:pPr indent="-298450" lvl="0" marL="381000" rtl="0" algn="l">
              <a:spcBef>
                <a:spcPts val="0"/>
              </a:spcBef>
              <a:spcAft>
                <a:spcPts val="0"/>
              </a:spcAft>
              <a:buClr>
                <a:schemeClr val="dk1"/>
              </a:buClr>
              <a:buSzPts val="1100"/>
              <a:buFont typeface="Montserrat"/>
              <a:buChar char="●"/>
            </a:pPr>
            <a:r>
              <a:rPr lang="en-US" sz="1200">
                <a:solidFill>
                  <a:schemeClr val="dk1"/>
                </a:solidFill>
                <a:latin typeface="Montserrat"/>
                <a:ea typeface="Montserrat"/>
                <a:cs typeface="Montserrat"/>
                <a:sym typeface="Montserrat"/>
              </a:rPr>
              <a:t>AI IN MARKETING 2026: NAVIGATING THE OPPORTUNITIES AND CHALLENGES, </a:t>
            </a:r>
            <a:r>
              <a:rPr lang="en-US" sz="1200" u="sng">
                <a:solidFill>
                  <a:schemeClr val="hlink"/>
                </a:solidFill>
                <a:latin typeface="Montserrat"/>
                <a:ea typeface="Montserrat"/>
                <a:cs typeface="Montserrat"/>
                <a:sym typeface="Montserrat"/>
                <a:hlinkClick r:id="rId3"/>
              </a:rPr>
              <a:t>https://whitehat-seo.co.uk/blog/ai-in-marketing-2026-research-report</a:t>
            </a:r>
            <a:r>
              <a:rPr lang="en-US" sz="1200">
                <a:solidFill>
                  <a:schemeClr val="dk1"/>
                </a:solidFill>
                <a:latin typeface="Montserrat"/>
                <a:ea typeface="Montserrat"/>
                <a:cs typeface="Montserrat"/>
                <a:sym typeface="Montserrat"/>
              </a:rPr>
              <a:t> </a:t>
            </a:r>
            <a:endParaRPr sz="1200">
              <a:solidFill>
                <a:schemeClr val="dk1"/>
              </a:solidFill>
              <a:latin typeface="Montserrat"/>
              <a:ea typeface="Montserrat"/>
              <a:cs typeface="Montserrat"/>
              <a:sym typeface="Montserrat"/>
            </a:endParaRPr>
          </a:p>
          <a:p>
            <a:pPr indent="-298450" lvl="0" marL="381000" rtl="0" algn="l">
              <a:spcBef>
                <a:spcPts val="0"/>
              </a:spcBef>
              <a:spcAft>
                <a:spcPts val="0"/>
              </a:spcAft>
              <a:buClr>
                <a:schemeClr val="dk1"/>
              </a:buClr>
              <a:buSzPts val="1100"/>
              <a:buFont typeface="Montserrat"/>
              <a:buChar char="●"/>
            </a:pPr>
            <a:r>
              <a:rPr lang="en-US" sz="1200">
                <a:solidFill>
                  <a:schemeClr val="dk1"/>
                </a:solidFill>
                <a:latin typeface="Montserrat"/>
                <a:ea typeface="Montserrat"/>
                <a:cs typeface="Montserrat"/>
                <a:sym typeface="Montserrat"/>
              </a:rPr>
              <a:t>The State of Generative AI Adoption in 2025 | St. Louis Fed, </a:t>
            </a:r>
            <a:r>
              <a:rPr lang="en-US" sz="1200" u="sng">
                <a:solidFill>
                  <a:schemeClr val="hlink"/>
                </a:solidFill>
                <a:latin typeface="Montserrat"/>
                <a:ea typeface="Montserrat"/>
                <a:cs typeface="Montserrat"/>
                <a:sym typeface="Montserrat"/>
                <a:hlinkClick r:id="rId4"/>
              </a:rPr>
              <a:t>https://www.stlouisfed.org/on-the-economy/2025/nov/state-generative-ai-adoption-2025</a:t>
            </a:r>
            <a:r>
              <a:rPr lang="en-US" sz="1200">
                <a:solidFill>
                  <a:schemeClr val="dk1"/>
                </a:solidFill>
                <a:latin typeface="Montserrat"/>
                <a:ea typeface="Montserrat"/>
                <a:cs typeface="Montserrat"/>
                <a:sym typeface="Montserrat"/>
              </a:rPr>
              <a:t> </a:t>
            </a:r>
            <a:endParaRPr sz="1200">
              <a:solidFill>
                <a:schemeClr val="dk1"/>
              </a:solidFill>
              <a:latin typeface="Montserrat"/>
              <a:ea typeface="Montserrat"/>
              <a:cs typeface="Montserrat"/>
              <a:sym typeface="Montserrat"/>
            </a:endParaRPr>
          </a:p>
          <a:p>
            <a:pPr indent="-298450" lvl="0" marL="381000" rtl="0" algn="l">
              <a:spcBef>
                <a:spcPts val="0"/>
              </a:spcBef>
              <a:spcAft>
                <a:spcPts val="0"/>
              </a:spcAft>
              <a:buClr>
                <a:schemeClr val="dk1"/>
              </a:buClr>
              <a:buSzPts val="1100"/>
              <a:buFont typeface="Montserrat"/>
              <a:buChar char="●"/>
            </a:pPr>
            <a:r>
              <a:rPr lang="en-US" sz="1200">
                <a:solidFill>
                  <a:schemeClr val="dk1"/>
                </a:solidFill>
                <a:latin typeface="Montserrat"/>
                <a:ea typeface="Montserrat"/>
                <a:cs typeface="Montserrat"/>
                <a:sym typeface="Montserrat"/>
              </a:rPr>
              <a:t>Authenticity, AI Anxiety, and the Future of Social Media in 2026 | The Brand Leader®, </a:t>
            </a:r>
            <a:r>
              <a:rPr lang="en-US" sz="1200" u="sng">
                <a:solidFill>
                  <a:schemeClr val="hlink"/>
                </a:solidFill>
                <a:latin typeface="Montserrat"/>
                <a:ea typeface="Montserrat"/>
                <a:cs typeface="Montserrat"/>
                <a:sym typeface="Montserrat"/>
                <a:hlinkClick r:id="rId5"/>
              </a:rPr>
              <a:t>https://thebrandleader.com/authenticity-vs-ai-in-social/</a:t>
            </a:r>
            <a:r>
              <a:rPr lang="en-US" sz="1200">
                <a:solidFill>
                  <a:schemeClr val="dk1"/>
                </a:solidFill>
                <a:latin typeface="Montserrat"/>
                <a:ea typeface="Montserrat"/>
                <a:cs typeface="Montserrat"/>
                <a:sym typeface="Montserrat"/>
              </a:rPr>
              <a:t> </a:t>
            </a:r>
            <a:endParaRPr sz="1200">
              <a:solidFill>
                <a:schemeClr val="dk1"/>
              </a:solidFill>
              <a:latin typeface="Montserrat"/>
              <a:ea typeface="Montserrat"/>
              <a:cs typeface="Montserrat"/>
              <a:sym typeface="Montserrat"/>
            </a:endParaRPr>
          </a:p>
          <a:p>
            <a:pPr indent="-298450" lvl="0" marL="381000" rtl="0" algn="l">
              <a:spcBef>
                <a:spcPts val="0"/>
              </a:spcBef>
              <a:spcAft>
                <a:spcPts val="0"/>
              </a:spcAft>
              <a:buClr>
                <a:schemeClr val="dk1"/>
              </a:buClr>
              <a:buSzPts val="1100"/>
              <a:buFont typeface="Montserrat"/>
              <a:buChar char="●"/>
            </a:pPr>
            <a:r>
              <a:rPr lang="en-US" sz="1200">
                <a:solidFill>
                  <a:schemeClr val="dk1"/>
                </a:solidFill>
                <a:latin typeface="Montserrat"/>
                <a:ea typeface="Montserrat"/>
                <a:cs typeface="Montserrat"/>
                <a:sym typeface="Montserrat"/>
              </a:rPr>
              <a:t>Salsify Research Reveals AI Trust Gap, 2026 Shopping Trends, </a:t>
            </a:r>
            <a:r>
              <a:rPr lang="en-US" sz="1200" u="sng">
                <a:solidFill>
                  <a:schemeClr val="hlink"/>
                </a:solidFill>
                <a:latin typeface="Montserrat"/>
                <a:ea typeface="Montserrat"/>
                <a:cs typeface="Montserrat"/>
                <a:sym typeface="Montserrat"/>
                <a:hlinkClick r:id="rId6"/>
              </a:rPr>
              <a:t>https://www.salsify.com/blog/salsify-research-reveals-ai-trust-gap-2026-shopping-trends</a:t>
            </a:r>
            <a:r>
              <a:rPr lang="en-US" sz="1200">
                <a:solidFill>
                  <a:schemeClr val="dk1"/>
                </a:solidFill>
                <a:latin typeface="Montserrat"/>
                <a:ea typeface="Montserrat"/>
                <a:cs typeface="Montserrat"/>
                <a:sym typeface="Montserrat"/>
              </a:rPr>
              <a:t> </a:t>
            </a:r>
            <a:endParaRPr sz="1200">
              <a:solidFill>
                <a:schemeClr val="dk1"/>
              </a:solidFill>
              <a:latin typeface="Montserrat"/>
              <a:ea typeface="Montserrat"/>
              <a:cs typeface="Montserrat"/>
              <a:sym typeface="Montserrat"/>
            </a:endParaRPr>
          </a:p>
          <a:p>
            <a:pPr indent="-298450" lvl="0" marL="381000" rtl="0" algn="l">
              <a:spcBef>
                <a:spcPts val="0"/>
              </a:spcBef>
              <a:spcAft>
                <a:spcPts val="0"/>
              </a:spcAft>
              <a:buClr>
                <a:schemeClr val="dk1"/>
              </a:buClr>
              <a:buSzPts val="1100"/>
              <a:buFont typeface="Montserrat"/>
              <a:buChar char="●"/>
            </a:pPr>
            <a:r>
              <a:rPr lang="en-US" sz="1200">
                <a:solidFill>
                  <a:schemeClr val="dk1"/>
                </a:solidFill>
                <a:latin typeface="Montserrat"/>
                <a:ea typeface="Montserrat"/>
                <a:cs typeface="Montserrat"/>
                <a:sym typeface="Montserrat"/>
              </a:rPr>
              <a:t>Anti-AI Crafting: Design's $50M Handmade Rebellion 2026, </a:t>
            </a:r>
            <a:r>
              <a:rPr lang="en-US" sz="1200" u="sng">
                <a:solidFill>
                  <a:schemeClr val="hlink"/>
                </a:solidFill>
                <a:latin typeface="Montserrat"/>
                <a:ea typeface="Montserrat"/>
                <a:cs typeface="Montserrat"/>
                <a:sym typeface="Montserrat"/>
                <a:hlinkClick r:id="rId7"/>
              </a:rPr>
              <a:t>https://designmagazine.com.au/anti-ai-crafting-the-50-million-handmade-rebellion-reshaping-design-in-2026/</a:t>
            </a:r>
            <a:r>
              <a:rPr lang="en-US" sz="1200">
                <a:solidFill>
                  <a:schemeClr val="dk1"/>
                </a:solidFill>
                <a:latin typeface="Montserrat"/>
                <a:ea typeface="Montserrat"/>
                <a:cs typeface="Montserrat"/>
                <a:sym typeface="Montserrat"/>
              </a:rPr>
              <a:t> </a:t>
            </a:r>
            <a:endParaRPr sz="1200">
              <a:solidFill>
                <a:schemeClr val="dk1"/>
              </a:solidFill>
              <a:latin typeface="Montserrat"/>
              <a:ea typeface="Montserrat"/>
              <a:cs typeface="Montserrat"/>
              <a:sym typeface="Montserrat"/>
            </a:endParaRPr>
          </a:p>
          <a:p>
            <a:pPr indent="-298450" lvl="0" marL="381000" rtl="0" algn="l">
              <a:spcBef>
                <a:spcPts val="0"/>
              </a:spcBef>
              <a:spcAft>
                <a:spcPts val="0"/>
              </a:spcAft>
              <a:buClr>
                <a:schemeClr val="dk1"/>
              </a:buClr>
              <a:buSzPts val="1100"/>
              <a:buFont typeface="Montserrat"/>
              <a:buChar char="●"/>
            </a:pPr>
            <a:r>
              <a:rPr lang="en-US" sz="1200">
                <a:solidFill>
                  <a:schemeClr val="dk1"/>
                </a:solidFill>
                <a:latin typeface="Montserrat"/>
                <a:ea typeface="Montserrat"/>
                <a:cs typeface="Montserrat"/>
                <a:sym typeface="Montserrat"/>
              </a:rPr>
              <a:t>Generative AI and news report 2025: How people think about AI's role in journalism and society - Reuters Institute, </a:t>
            </a:r>
            <a:r>
              <a:rPr lang="en-US" sz="1200" u="sng">
                <a:solidFill>
                  <a:schemeClr val="hlink"/>
                </a:solidFill>
                <a:latin typeface="Montserrat"/>
                <a:ea typeface="Montserrat"/>
                <a:cs typeface="Montserrat"/>
                <a:sym typeface="Montserrat"/>
                <a:hlinkClick r:id="rId8"/>
              </a:rPr>
              <a:t>https://reutersinstitute.politics.ox.ac.uk/generative-ai-and-news-report-2025-how-people-think-about-ais-role-journalism-and-society</a:t>
            </a:r>
            <a:r>
              <a:rPr lang="en-US" sz="1200">
                <a:solidFill>
                  <a:schemeClr val="dk1"/>
                </a:solidFill>
                <a:latin typeface="Montserrat"/>
                <a:ea typeface="Montserrat"/>
                <a:cs typeface="Montserrat"/>
                <a:sym typeface="Montserrat"/>
              </a:rPr>
              <a:t> </a:t>
            </a:r>
            <a:endParaRPr sz="1200">
              <a:solidFill>
                <a:schemeClr val="dk1"/>
              </a:solidFill>
              <a:latin typeface="Montserrat"/>
              <a:ea typeface="Montserrat"/>
              <a:cs typeface="Montserrat"/>
              <a:sym typeface="Montserrat"/>
            </a:endParaRPr>
          </a:p>
          <a:p>
            <a:pPr indent="-298450" lvl="0" marL="381000" rtl="0" algn="l">
              <a:spcBef>
                <a:spcPts val="0"/>
              </a:spcBef>
              <a:spcAft>
                <a:spcPts val="0"/>
              </a:spcAft>
              <a:buClr>
                <a:schemeClr val="dk1"/>
              </a:buClr>
              <a:buSzPts val="1100"/>
              <a:buFont typeface="Montserrat"/>
              <a:buChar char="●"/>
            </a:pPr>
            <a:r>
              <a:rPr lang="en-US" sz="1200">
                <a:solidFill>
                  <a:schemeClr val="dk1"/>
                </a:solidFill>
                <a:latin typeface="Montserrat"/>
                <a:ea typeface="Montserrat"/>
                <a:cs typeface="Montserrat"/>
                <a:sym typeface="Montserrat"/>
              </a:rPr>
              <a:t>AI Uncanny Valley in 2026: Are We Finally Past It? - Hailuo AI, </a:t>
            </a:r>
            <a:r>
              <a:rPr lang="en-US" sz="1200" u="sng">
                <a:solidFill>
                  <a:schemeClr val="hlink"/>
                </a:solidFill>
                <a:latin typeface="Montserrat"/>
                <a:ea typeface="Montserrat"/>
                <a:cs typeface="Montserrat"/>
                <a:sym typeface="Montserrat"/>
                <a:hlinkClick r:id="rId9"/>
              </a:rPr>
              <a:t>https://hailuoai.video/pages/blog/uncanny-valley-effect-ai-video-explained</a:t>
            </a:r>
            <a:r>
              <a:rPr lang="en-US" sz="1200">
                <a:solidFill>
                  <a:schemeClr val="dk1"/>
                </a:solidFill>
                <a:latin typeface="Montserrat"/>
                <a:ea typeface="Montserrat"/>
                <a:cs typeface="Montserrat"/>
                <a:sym typeface="Montserrat"/>
              </a:rPr>
              <a:t> </a:t>
            </a:r>
            <a:endParaRPr sz="1200">
              <a:solidFill>
                <a:schemeClr val="dk1"/>
              </a:solidFill>
              <a:latin typeface="Montserrat"/>
              <a:ea typeface="Montserrat"/>
              <a:cs typeface="Montserrat"/>
              <a:sym typeface="Montserrat"/>
            </a:endParaRPr>
          </a:p>
          <a:p>
            <a:pPr indent="-298450" lvl="0" marL="381000" rtl="0" algn="l">
              <a:spcBef>
                <a:spcPts val="0"/>
              </a:spcBef>
              <a:spcAft>
                <a:spcPts val="0"/>
              </a:spcAft>
              <a:buClr>
                <a:schemeClr val="dk1"/>
              </a:buClr>
              <a:buSzPts val="1100"/>
              <a:buFont typeface="Montserrat"/>
              <a:buChar char="●"/>
            </a:pPr>
            <a:r>
              <a:rPr lang="en-US" sz="1200">
                <a:solidFill>
                  <a:schemeClr val="dk1"/>
                </a:solidFill>
                <a:latin typeface="Montserrat"/>
                <a:ea typeface="Montserrat"/>
                <a:cs typeface="Montserrat"/>
                <a:sym typeface="Montserrat"/>
              </a:rPr>
              <a:t>AI-generated versus human-created advertising: Effects on consumer trust and purchase intent </a:t>
            </a:r>
            <a:r>
              <a:rPr lang="en-US" sz="1200" u="sng">
                <a:solidFill>
                  <a:schemeClr val="hlink"/>
                </a:solidFill>
                <a:latin typeface="Montserrat"/>
                <a:ea typeface="Montserrat"/>
                <a:cs typeface="Montserrat"/>
                <a:sym typeface="Montserrat"/>
                <a:hlinkClick r:id="rId10"/>
              </a:rPr>
              <a:t>https://economic-policy.pl/index.php/eq/article/view/4038</a:t>
            </a:r>
            <a:r>
              <a:rPr lang="en-US" sz="1200">
                <a:solidFill>
                  <a:schemeClr val="dk1"/>
                </a:solidFill>
                <a:latin typeface="Montserrat"/>
                <a:ea typeface="Montserrat"/>
                <a:cs typeface="Montserrat"/>
                <a:sym typeface="Montserrat"/>
              </a:rPr>
              <a:t> </a:t>
            </a:r>
            <a:endParaRPr sz="1200">
              <a:solidFill>
                <a:schemeClr val="dk1"/>
              </a:solidFill>
              <a:latin typeface="Montserrat"/>
              <a:ea typeface="Montserrat"/>
              <a:cs typeface="Montserrat"/>
              <a:sym typeface="Montserrat"/>
            </a:endParaRPr>
          </a:p>
          <a:p>
            <a:pPr indent="-304800" lvl="0" marL="381000" rtl="0" algn="l">
              <a:spcBef>
                <a:spcPts val="0"/>
              </a:spcBef>
              <a:spcAft>
                <a:spcPts val="0"/>
              </a:spcAft>
              <a:buClr>
                <a:schemeClr val="dk1"/>
              </a:buClr>
              <a:buSzPts val="1200"/>
              <a:buFont typeface="Montserrat"/>
              <a:buChar char="●"/>
            </a:pPr>
            <a:r>
              <a:rPr lang="en-US" sz="1200">
                <a:solidFill>
                  <a:schemeClr val="dk1"/>
                </a:solidFill>
                <a:latin typeface="Montserrat"/>
                <a:ea typeface="Montserrat"/>
                <a:cs typeface="Montserrat"/>
                <a:sym typeface="Montserrat"/>
              </a:rPr>
              <a:t>The Uncanny Valley: An Empirical Study on Human Perceptions of AI-Generated Text and Images - DSpace@MIT, </a:t>
            </a:r>
            <a:r>
              <a:rPr lang="en-US" sz="1200" u="sng">
                <a:solidFill>
                  <a:schemeClr val="hlink"/>
                </a:solidFill>
                <a:latin typeface="Montserrat"/>
                <a:ea typeface="Montserrat"/>
                <a:cs typeface="Montserrat"/>
                <a:sym typeface="Montserrat"/>
                <a:hlinkClick r:id="rId11"/>
              </a:rPr>
              <a:t>https://dspace.mit.edu/bitstream/handle/1721.1/159096/kishnani-deepalik-sm-sdm-2025-thesis.pdf</a:t>
            </a:r>
            <a:r>
              <a:rPr lang="en-US" sz="1200">
                <a:solidFill>
                  <a:schemeClr val="dk1"/>
                </a:solidFill>
                <a:latin typeface="Montserrat"/>
                <a:ea typeface="Montserrat"/>
                <a:cs typeface="Montserrat"/>
                <a:sym typeface="Montserrat"/>
              </a:rPr>
              <a:t> </a:t>
            </a:r>
            <a:endParaRPr sz="1200">
              <a:solidFill>
                <a:schemeClr val="dk1"/>
              </a:solidFill>
              <a:latin typeface="Montserrat"/>
              <a:ea typeface="Montserrat"/>
              <a:cs typeface="Montserrat"/>
              <a:sym typeface="Montserrat"/>
            </a:endParaRPr>
          </a:p>
          <a:p>
            <a:pPr indent="-304800" lvl="0" marL="381000" rtl="0" algn="l">
              <a:spcBef>
                <a:spcPts val="0"/>
              </a:spcBef>
              <a:spcAft>
                <a:spcPts val="0"/>
              </a:spcAft>
              <a:buClr>
                <a:schemeClr val="dk1"/>
              </a:buClr>
              <a:buSzPts val="1200"/>
              <a:buFont typeface="Montserrat"/>
              <a:buChar char="●"/>
            </a:pPr>
            <a:r>
              <a:rPr lang="en-US" sz="1200">
                <a:solidFill>
                  <a:schemeClr val="dk1"/>
                </a:solidFill>
                <a:latin typeface="Montserrat"/>
                <a:ea typeface="Montserrat"/>
                <a:cs typeface="Montserrat"/>
                <a:sym typeface="Montserrat"/>
              </a:rPr>
              <a:t>Virtual Influencers vs. Human Influencers: A Data-Driven ..., </a:t>
            </a:r>
            <a:r>
              <a:rPr lang="en-US" sz="1200" u="sng">
                <a:solidFill>
                  <a:schemeClr val="hlink"/>
                </a:solidFill>
                <a:latin typeface="Montserrat"/>
                <a:ea typeface="Montserrat"/>
                <a:cs typeface="Montserrat"/>
                <a:sym typeface="Montserrat"/>
                <a:hlinkClick r:id="rId12"/>
              </a:rPr>
              <a:t>https://marketingagent.blog/2025/11/02/virtual-influencers-vs-human-influencers-a-data-driven-comparison-for-2025/</a:t>
            </a:r>
            <a:r>
              <a:rPr lang="en-US" sz="1200">
                <a:solidFill>
                  <a:schemeClr val="dk1"/>
                </a:solidFill>
                <a:latin typeface="Montserrat"/>
                <a:ea typeface="Montserrat"/>
                <a:cs typeface="Montserrat"/>
                <a:sym typeface="Montserrat"/>
              </a:rPr>
              <a:t> </a:t>
            </a:r>
            <a:endParaRPr sz="1200">
              <a:solidFill>
                <a:schemeClr val="dk1"/>
              </a:solidFill>
              <a:latin typeface="Montserrat"/>
              <a:ea typeface="Montserrat"/>
              <a:cs typeface="Montserrat"/>
              <a:sym typeface="Montserrat"/>
            </a:endParaRPr>
          </a:p>
          <a:p>
            <a:pPr indent="-304800" lvl="0" marL="381000" rtl="0" algn="l">
              <a:spcBef>
                <a:spcPts val="0"/>
              </a:spcBef>
              <a:spcAft>
                <a:spcPts val="0"/>
              </a:spcAft>
              <a:buClr>
                <a:schemeClr val="dk1"/>
              </a:buClr>
              <a:buSzPts val="1200"/>
              <a:buFont typeface="Montserrat"/>
              <a:buChar char="●"/>
            </a:pPr>
            <a:r>
              <a:rPr lang="en-US" sz="1200">
                <a:solidFill>
                  <a:schemeClr val="dk1"/>
                </a:solidFill>
                <a:latin typeface="Montserrat"/>
                <a:ea typeface="Montserrat"/>
                <a:cs typeface="Montserrat"/>
                <a:sym typeface="Montserrat"/>
              </a:rPr>
              <a:t>The Impact of AI-generated Content on Consumer Purchasing Intention, </a:t>
            </a:r>
            <a:r>
              <a:rPr lang="en-US" sz="1200" u="sng">
                <a:solidFill>
                  <a:schemeClr val="hlink"/>
                </a:solidFill>
                <a:latin typeface="Montserrat"/>
                <a:ea typeface="Montserrat"/>
                <a:cs typeface="Montserrat"/>
                <a:sym typeface="Montserrat"/>
                <a:hlinkClick r:id="rId13"/>
              </a:rPr>
              <a:t>https://drpress.org/ojs/index.php/jid/article/download/32883/32177</a:t>
            </a:r>
            <a:r>
              <a:rPr lang="en-US" sz="1200">
                <a:solidFill>
                  <a:schemeClr val="dk1"/>
                </a:solidFill>
                <a:latin typeface="Montserrat"/>
                <a:ea typeface="Montserrat"/>
                <a:cs typeface="Montserrat"/>
                <a:sym typeface="Montserrat"/>
              </a:rPr>
              <a:t> </a:t>
            </a:r>
            <a:endParaRPr sz="1200">
              <a:solidFill>
                <a:schemeClr val="dk1"/>
              </a:solidFill>
              <a:latin typeface="Montserrat"/>
              <a:ea typeface="Montserrat"/>
              <a:cs typeface="Montserrat"/>
              <a:sym typeface="Montserrat"/>
            </a:endParaRPr>
          </a:p>
          <a:p>
            <a:pPr indent="-298450" lvl="0" marL="381000" rtl="0" algn="l">
              <a:spcBef>
                <a:spcPts val="0"/>
              </a:spcBef>
              <a:spcAft>
                <a:spcPts val="0"/>
              </a:spcAft>
              <a:buClr>
                <a:schemeClr val="dk1"/>
              </a:buClr>
              <a:buSzPts val="1100"/>
              <a:buFont typeface="Montserrat"/>
              <a:buChar char="●"/>
            </a:pPr>
            <a:r>
              <a:rPr lang="en-US" sz="1200">
                <a:solidFill>
                  <a:schemeClr val="dk1"/>
                </a:solidFill>
                <a:latin typeface="Montserrat"/>
                <a:ea typeface="Montserrat"/>
                <a:cs typeface="Montserrat"/>
                <a:sym typeface="Montserrat"/>
              </a:rPr>
              <a:t>Influencer Marketing 2026 Predictions [265 Expert Insights],  </a:t>
            </a:r>
            <a:r>
              <a:rPr lang="en-US" sz="1200" u="sng">
                <a:solidFill>
                  <a:schemeClr val="hlink"/>
                </a:solidFill>
                <a:latin typeface="Montserrat"/>
                <a:ea typeface="Montserrat"/>
                <a:cs typeface="Montserrat"/>
                <a:sym typeface="Montserrat"/>
                <a:hlinkClick r:id="rId14"/>
              </a:rPr>
              <a:t>https://influencermarketinghub.com/influencer-marketing-expert-insights-predictions-2026/</a:t>
            </a:r>
            <a:r>
              <a:rPr lang="en-US" sz="1200">
                <a:solidFill>
                  <a:schemeClr val="dk1"/>
                </a:solidFill>
                <a:latin typeface="Montserrat"/>
                <a:ea typeface="Montserrat"/>
                <a:cs typeface="Montserrat"/>
                <a:sym typeface="Montserrat"/>
              </a:rPr>
              <a:t> </a:t>
            </a:r>
            <a:endParaRPr sz="1200">
              <a:solidFill>
                <a:schemeClr val="dk1"/>
              </a:solidFill>
              <a:latin typeface="Montserrat"/>
              <a:ea typeface="Montserrat"/>
              <a:cs typeface="Montserrat"/>
              <a:sym typeface="Montserrat"/>
            </a:endParaRPr>
          </a:p>
          <a:p>
            <a:pPr indent="-298450" lvl="0" marL="381000" rtl="0" algn="l">
              <a:spcBef>
                <a:spcPts val="0"/>
              </a:spcBef>
              <a:spcAft>
                <a:spcPts val="0"/>
              </a:spcAft>
              <a:buClr>
                <a:schemeClr val="dk1"/>
              </a:buClr>
              <a:buSzPts val="1100"/>
              <a:buFont typeface="Montserrat"/>
              <a:buChar char="●"/>
            </a:pPr>
            <a:r>
              <a:rPr lang="en-US" sz="1200">
                <a:solidFill>
                  <a:schemeClr val="dk1"/>
                </a:solidFill>
                <a:latin typeface="Montserrat"/>
                <a:ea typeface="Montserrat"/>
                <a:cs typeface="Montserrat"/>
                <a:sym typeface="Montserrat"/>
              </a:rPr>
              <a:t>AI to Drive Massive Changes to Market Research in 2025, Qualtrics Report Says, </a:t>
            </a:r>
            <a:r>
              <a:rPr lang="en-US" sz="1200" u="sng">
                <a:solidFill>
                  <a:schemeClr val="hlink"/>
                </a:solidFill>
                <a:latin typeface="Montserrat"/>
                <a:ea typeface="Montserrat"/>
                <a:cs typeface="Montserrat"/>
                <a:sym typeface="Montserrat"/>
                <a:hlinkClick r:id="rId15"/>
              </a:rPr>
              <a:t>https://www.qualtrics.com/articles/news/ai-to-drive-massive-changes-to-market-research-in-2025-qualtrics-report-says/</a:t>
            </a:r>
            <a:r>
              <a:rPr lang="en-US" sz="1200">
                <a:solidFill>
                  <a:schemeClr val="dk1"/>
                </a:solidFill>
                <a:latin typeface="Montserrat"/>
                <a:ea typeface="Montserrat"/>
                <a:cs typeface="Montserrat"/>
                <a:sym typeface="Montserrat"/>
              </a:rPr>
              <a:t> </a:t>
            </a:r>
            <a:endParaRPr sz="1200">
              <a:solidFill>
                <a:schemeClr val="dk1"/>
              </a:solidFill>
              <a:latin typeface="Montserrat"/>
              <a:ea typeface="Montserrat"/>
              <a:cs typeface="Montserrat"/>
              <a:sym typeface="Montserrat"/>
            </a:endParaRPr>
          </a:p>
          <a:p>
            <a:pPr indent="-298450" lvl="0" marL="381000" rtl="0" algn="l">
              <a:spcBef>
                <a:spcPts val="0"/>
              </a:spcBef>
              <a:spcAft>
                <a:spcPts val="0"/>
              </a:spcAft>
              <a:buClr>
                <a:schemeClr val="dk1"/>
              </a:buClr>
              <a:buSzPts val="1100"/>
              <a:buFont typeface="Montserrat"/>
              <a:buChar char="●"/>
            </a:pPr>
            <a:r>
              <a:rPr lang="en-US" sz="1200">
                <a:solidFill>
                  <a:schemeClr val="dk1"/>
                </a:solidFill>
                <a:latin typeface="Montserrat"/>
                <a:ea typeface="Montserrat"/>
                <a:cs typeface="Montserrat"/>
                <a:sym typeface="Montserrat"/>
              </a:rPr>
              <a:t>Does influencer marketing really work in 2026? - Imperial College London, </a:t>
            </a:r>
            <a:r>
              <a:rPr lang="en-US" sz="1200" u="sng">
                <a:solidFill>
                  <a:schemeClr val="hlink"/>
                </a:solidFill>
                <a:latin typeface="Montserrat"/>
                <a:ea typeface="Montserrat"/>
                <a:cs typeface="Montserrat"/>
                <a:sym typeface="Montserrat"/>
                <a:hlinkClick r:id="rId16"/>
              </a:rPr>
              <a:t>https://www.imperial.ac.uk/business-school/ib-knowledge/marketing/does-influencer-marketing-really-work-2026/</a:t>
            </a:r>
            <a:r>
              <a:rPr lang="en-US" sz="1200">
                <a:solidFill>
                  <a:schemeClr val="dk1"/>
                </a:solidFill>
                <a:latin typeface="Montserrat"/>
                <a:ea typeface="Montserrat"/>
                <a:cs typeface="Montserrat"/>
                <a:sym typeface="Montserrat"/>
              </a:rPr>
              <a:t> </a:t>
            </a:r>
            <a:endParaRPr sz="1200">
              <a:solidFill>
                <a:schemeClr val="dk1"/>
              </a:solidFill>
              <a:latin typeface="Montserrat"/>
              <a:ea typeface="Montserrat"/>
              <a:cs typeface="Montserrat"/>
              <a:sym typeface="Montserrat"/>
            </a:endParaRPr>
          </a:p>
          <a:p>
            <a:pPr indent="-298450" lvl="0" marL="381000" rtl="0" algn="l">
              <a:spcBef>
                <a:spcPts val="0"/>
              </a:spcBef>
              <a:spcAft>
                <a:spcPts val="0"/>
              </a:spcAft>
              <a:buClr>
                <a:schemeClr val="dk1"/>
              </a:buClr>
              <a:buSzPts val="1100"/>
              <a:buFont typeface="Montserrat"/>
              <a:buChar char="●"/>
            </a:pPr>
            <a:r>
              <a:rPr lang="en-US" sz="1200">
                <a:solidFill>
                  <a:schemeClr val="dk1"/>
                </a:solidFill>
                <a:latin typeface="Montserrat"/>
                <a:ea typeface="Montserrat"/>
                <a:cs typeface="Montserrat"/>
                <a:sym typeface="Montserrat"/>
              </a:rPr>
              <a:t>The State of AI: Global Survey 2025 — McKinsey &amp; Company</a:t>
            </a:r>
            <a:endParaRPr sz="1200">
              <a:solidFill>
                <a:schemeClr val="dk1"/>
              </a:solidFill>
              <a:latin typeface="Montserrat"/>
              <a:ea typeface="Montserrat"/>
              <a:cs typeface="Montserrat"/>
              <a:sym typeface="Montserrat"/>
            </a:endParaRPr>
          </a:p>
          <a:p>
            <a:pPr indent="0" lvl="0" marL="381000" rtl="0" algn="l">
              <a:spcBef>
                <a:spcPts val="0"/>
              </a:spcBef>
              <a:spcAft>
                <a:spcPts val="0"/>
              </a:spcAft>
              <a:buNone/>
            </a:pPr>
            <a:r>
              <a:rPr lang="en-US" sz="1200" u="sng">
                <a:solidFill>
                  <a:schemeClr val="hlink"/>
                </a:solidFill>
                <a:latin typeface="Montserrat"/>
                <a:ea typeface="Montserrat"/>
                <a:cs typeface="Montserrat"/>
                <a:sym typeface="Montserrat"/>
                <a:hlinkClick r:id="rId17"/>
              </a:rPr>
              <a:t>https://www.mckinsey.com/capabilities/quantumblack/our-insights/the-state-of-ai</a:t>
            </a:r>
            <a:r>
              <a:rPr lang="en-US" sz="1200">
                <a:solidFill>
                  <a:schemeClr val="dk1"/>
                </a:solidFill>
                <a:latin typeface="Montserrat"/>
                <a:ea typeface="Montserrat"/>
                <a:cs typeface="Montserrat"/>
                <a:sym typeface="Montserrat"/>
              </a:rPr>
              <a:t>   </a:t>
            </a:r>
            <a:endParaRPr sz="1200">
              <a:solidFill>
                <a:schemeClr val="dk1"/>
              </a:solidFill>
              <a:latin typeface="Montserrat"/>
              <a:ea typeface="Montserrat"/>
              <a:cs typeface="Montserrat"/>
              <a:sym typeface="Montserrat"/>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g3f61222376e_0_14"/>
          <p:cNvSpPr txBox="1"/>
          <p:nvPr>
            <p:ph type="title"/>
          </p:nvPr>
        </p:nvSpPr>
        <p:spPr>
          <a:xfrm>
            <a:off x="3389242" y="2454964"/>
            <a:ext cx="5327400" cy="6753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Clr>
                <a:srgbClr val="000000"/>
              </a:buClr>
              <a:buSzPts val="4400"/>
              <a:buFont typeface="Montserrat Black"/>
              <a:buNone/>
            </a:pPr>
            <a:r>
              <a:rPr lang="en-US"/>
              <a:t>ДЯКУЄМО!</a:t>
            </a:r>
            <a:endParaRPr/>
          </a:p>
        </p:txBody>
      </p:sp>
      <p:sp>
        <p:nvSpPr>
          <p:cNvPr id="508" name="Google Shape;508;g3f61222376e_0_14"/>
          <p:cNvSpPr txBox="1"/>
          <p:nvPr/>
        </p:nvSpPr>
        <p:spPr>
          <a:xfrm>
            <a:off x="2815258" y="5870891"/>
            <a:ext cx="6475200" cy="69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191919"/>
              </a:buClr>
              <a:buSzPts val="1600"/>
              <a:buFont typeface="Arial"/>
              <a:buNone/>
            </a:pPr>
            <a:r>
              <a:rPr b="1" i="0" lang="en-US" sz="1200" u="none" cap="none" strike="noStrike">
                <a:solidFill>
                  <a:srgbClr val="191919"/>
                </a:solidFill>
                <a:latin typeface="Montserrat"/>
                <a:ea typeface="Montserrat"/>
                <a:cs typeface="Montserrat"/>
                <a:sym typeface="Montserrat"/>
              </a:rPr>
              <a:t>Якщо у вас є зауваження, пропозиції та доповнення, будь ласка повідомте нас електронною поштою </a:t>
            </a:r>
            <a:r>
              <a:rPr b="1" lang="en-US" sz="1200" u="sng">
                <a:solidFill>
                  <a:srgbClr val="9900FF"/>
                </a:solidFill>
                <a:latin typeface="Montserrat"/>
                <a:ea typeface="Montserrat"/>
                <a:cs typeface="Montserrat"/>
                <a:sym typeface="Montserrat"/>
                <a:hlinkClick r:id="rId3">
                  <a:extLst>
                    <a:ext uri="{A12FA001-AC4F-418D-AE19-62706E023703}">
                      <ahyp:hlinkClr val="tx"/>
                    </a:ext>
                  </a:extLst>
                </a:hlinkClick>
              </a:rPr>
              <a:t>anastasiia.kucheruk@iab.com.ua </a:t>
            </a:r>
            <a:endParaRPr b="1" i="0" sz="1200" u="none" cap="none" strike="noStrike">
              <a:solidFill>
                <a:srgbClr val="000000"/>
              </a:solidFill>
              <a:highlight>
                <a:srgbClr val="FFDF25"/>
              </a:highlight>
              <a:latin typeface="Montserrat"/>
              <a:ea typeface="Montserrat"/>
              <a:cs typeface="Montserrat"/>
              <a:sym typeface="Montserrat"/>
            </a:endParaRPr>
          </a:p>
          <a:p>
            <a:pPr indent="0" lvl="0" marL="0" marR="0" rtl="0" algn="ctr">
              <a:lnSpc>
                <a:spcPct val="100000"/>
              </a:lnSpc>
              <a:spcBef>
                <a:spcPts val="400"/>
              </a:spcBef>
              <a:spcAft>
                <a:spcPts val="0"/>
              </a:spcAft>
              <a:buClr>
                <a:srgbClr val="191919"/>
              </a:buClr>
              <a:buSzPts val="1600"/>
              <a:buFont typeface="Arial"/>
              <a:buNone/>
            </a:pPr>
            <a:r>
              <a:rPr b="1" i="0" lang="en-US" sz="1200" u="none" cap="none" strike="noStrike">
                <a:solidFill>
                  <a:srgbClr val="191919"/>
                </a:solidFill>
                <a:latin typeface="Montserrat"/>
                <a:ea typeface="Montserrat"/>
                <a:cs typeface="Montserrat"/>
                <a:sym typeface="Montserrat"/>
              </a:rPr>
              <a:t>Ми врахуємо усі конструктивні доповнення у наступній редакції</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26"/>
          <p:cNvSpPr txBox="1"/>
          <p:nvPr>
            <p:ph type="title"/>
          </p:nvPr>
        </p:nvSpPr>
        <p:spPr>
          <a:xfrm>
            <a:off x="534068" y="2029793"/>
            <a:ext cx="5017871" cy="87243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0000"/>
              </a:buClr>
              <a:buSzPts val="3100"/>
              <a:buFont typeface="Montserrat"/>
              <a:buNone/>
            </a:pPr>
            <a:r>
              <a:rPr lang="en-US"/>
              <a:t>Валерія Маліцька</a:t>
            </a:r>
            <a:endParaRPr/>
          </a:p>
        </p:txBody>
      </p:sp>
      <p:sp>
        <p:nvSpPr>
          <p:cNvPr id="283" name="Google Shape;283;p26"/>
          <p:cNvSpPr txBox="1"/>
          <p:nvPr>
            <p:ph idx="12" type="sldNum"/>
          </p:nvPr>
        </p:nvSpPr>
        <p:spPr>
          <a:xfrm>
            <a:off x="524129" y="511198"/>
            <a:ext cx="439967" cy="332741"/>
          </a:xfrm>
          <a:prstGeom prst="rect">
            <a:avLst/>
          </a:prstGeom>
          <a:noFill/>
          <a:ln>
            <a:noFill/>
          </a:ln>
        </p:spPr>
        <p:txBody>
          <a:bodyPr anchorCtr="0" anchor="t" bIns="45700" lIns="45700" spcFirstLastPara="1" rIns="45700" wrap="square" tIns="45700">
            <a:noAutofit/>
          </a:bodyPr>
          <a:lstStyle/>
          <a:p>
            <a:pPr indent="0" lvl="0" marL="0" rtl="0" algn="r">
              <a:lnSpc>
                <a:spcPct val="100000"/>
              </a:lnSpc>
              <a:spcBef>
                <a:spcPts val="0"/>
              </a:spcBef>
              <a:spcAft>
                <a:spcPts val="0"/>
              </a:spcAft>
              <a:buClr>
                <a:srgbClr val="000000"/>
              </a:buClr>
              <a:buSzPts val="1600"/>
              <a:buFont typeface="Montserrat"/>
              <a:buNone/>
            </a:pPr>
            <a:fld id="{00000000-1234-1234-1234-123412341234}" type="slidenum">
              <a:rPr lang="en-US"/>
              <a:t>‹#›</a:t>
            </a:fld>
            <a:endParaRPr/>
          </a:p>
        </p:txBody>
      </p:sp>
      <p:sp>
        <p:nvSpPr>
          <p:cNvPr id="284" name="Google Shape;284;p26"/>
          <p:cNvSpPr txBox="1"/>
          <p:nvPr>
            <p:ph idx="1" type="body"/>
          </p:nvPr>
        </p:nvSpPr>
        <p:spPr>
          <a:xfrm>
            <a:off x="534109" y="2651825"/>
            <a:ext cx="5017800" cy="347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191919"/>
              </a:buClr>
              <a:buSzPts val="1600"/>
              <a:buFont typeface="Montserrat"/>
              <a:buNone/>
            </a:pPr>
            <a:r>
              <a:rPr lang="en-US">
                <a:solidFill>
                  <a:schemeClr val="accent1"/>
                </a:solidFill>
              </a:rPr>
              <a:t>Заступниця голови комітету з питань ШІ, співвласниця онлайн-школи TD School </a:t>
            </a:r>
            <a:endParaRPr b="1">
              <a:solidFill>
                <a:schemeClr val="accent1"/>
              </a:solidFill>
              <a:latin typeface="Montserrat"/>
              <a:ea typeface="Montserrat"/>
              <a:cs typeface="Montserrat"/>
              <a:sym typeface="Montserrat"/>
            </a:endParaRPr>
          </a:p>
        </p:txBody>
      </p:sp>
      <p:sp>
        <p:nvSpPr>
          <p:cNvPr id="285" name="Google Shape;285;p26"/>
          <p:cNvSpPr txBox="1"/>
          <p:nvPr>
            <p:ph idx="2" type="body"/>
          </p:nvPr>
        </p:nvSpPr>
        <p:spPr>
          <a:xfrm>
            <a:off x="534092" y="3608000"/>
            <a:ext cx="5260500" cy="1858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1400">
                <a:solidFill>
                  <a:schemeClr val="dk1"/>
                </a:solidFill>
              </a:rPr>
              <a:t>Ми живемо в епоху, коли ідеальна реклама — це, можливо, найгірше, що може трапитися з вашим брендом.</a:t>
            </a:r>
            <a:endParaRPr sz="1400">
              <a:solidFill>
                <a:schemeClr val="dk1"/>
              </a:solidFill>
            </a:endParaRPr>
          </a:p>
          <a:p>
            <a:pPr indent="0" lvl="0" marL="0" rtl="0" algn="l">
              <a:spcBef>
                <a:spcPts val="0"/>
              </a:spcBef>
              <a:spcAft>
                <a:spcPts val="0"/>
              </a:spcAft>
              <a:buClr>
                <a:schemeClr val="dk1"/>
              </a:buClr>
              <a:buSzPts val="1100"/>
              <a:buFont typeface="Arial"/>
              <a:buNone/>
            </a:pPr>
            <a:r>
              <a:rPr lang="en-US" sz="1400">
                <a:solidFill>
                  <a:schemeClr val="dk1"/>
                </a:solidFill>
              </a:rPr>
              <a:t>У межах роботи Комітету IAB з питань ШІ підготовлено цей аналітичний огляд, щоб розібратися, чому досконалість креативів стала токсичною для маркетингу — і що з цим робити брендам у 2026 році.</a:t>
            </a:r>
            <a:endParaRPr sz="1400">
              <a:solidFill>
                <a:schemeClr val="dk1"/>
              </a:solidFill>
            </a:endParaRPr>
          </a:p>
          <a:p>
            <a:pPr indent="0" lvl="0" marL="0" rtl="0" algn="l">
              <a:lnSpc>
                <a:spcPct val="100000"/>
              </a:lnSpc>
              <a:spcBef>
                <a:spcPts val="1125"/>
              </a:spcBef>
              <a:spcAft>
                <a:spcPts val="0"/>
              </a:spcAft>
              <a:buClr>
                <a:schemeClr val="dk1"/>
              </a:buClr>
              <a:buSzPts val="800"/>
              <a:buFont typeface="Arial"/>
              <a:buNone/>
            </a:pPr>
            <a:r>
              <a:t/>
            </a:r>
            <a:endParaRPr sz="1400">
              <a:solidFill>
                <a:srgbClr val="191919"/>
              </a:solidFill>
            </a:endParaRPr>
          </a:p>
        </p:txBody>
      </p:sp>
      <p:pic>
        <p:nvPicPr>
          <p:cNvPr id="286" name="Google Shape;286;p26"/>
          <p:cNvPicPr preferRelativeResize="0"/>
          <p:nvPr/>
        </p:nvPicPr>
        <p:blipFill>
          <a:blip r:embed="rId3">
            <a:alphaModFix/>
          </a:blip>
          <a:stretch>
            <a:fillRect/>
          </a:stretch>
        </p:blipFill>
        <p:spPr>
          <a:xfrm>
            <a:off x="7894499" y="715650"/>
            <a:ext cx="3053249" cy="54267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g3f5815eae17_0_2"/>
          <p:cNvSpPr/>
          <p:nvPr/>
        </p:nvSpPr>
        <p:spPr>
          <a:xfrm>
            <a:off x="8059013" y="2200675"/>
            <a:ext cx="3630600" cy="4020300"/>
          </a:xfrm>
          <a:prstGeom prst="roundRect">
            <a:avLst>
              <a:gd fmla="val 16667" name="adj"/>
            </a:avLst>
          </a:pr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92" name="Google Shape;292;g3f5815eae17_0_2"/>
          <p:cNvSpPr txBox="1"/>
          <p:nvPr>
            <p:ph type="title"/>
          </p:nvPr>
        </p:nvSpPr>
        <p:spPr>
          <a:xfrm>
            <a:off x="1669774" y="566531"/>
            <a:ext cx="9684000" cy="556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Структура аналітики</a:t>
            </a:r>
            <a:endParaRPr/>
          </a:p>
        </p:txBody>
      </p:sp>
      <p:sp>
        <p:nvSpPr>
          <p:cNvPr id="293" name="Google Shape;293;g3f5815eae17_0_2"/>
          <p:cNvSpPr txBox="1"/>
          <p:nvPr>
            <p:ph idx="12" type="sldNum"/>
          </p:nvPr>
        </p:nvSpPr>
        <p:spPr>
          <a:xfrm>
            <a:off x="524129" y="511198"/>
            <a:ext cx="440100" cy="332700"/>
          </a:xfrm>
          <a:prstGeom prst="rect">
            <a:avLst/>
          </a:prstGeom>
        </p:spPr>
        <p:txBody>
          <a:bodyPr anchorCtr="0" anchor="t" bIns="45700" lIns="45700" spcFirstLastPara="1" rIns="45700" wrap="square" tIns="45700">
            <a:noAutofit/>
          </a:bodyPr>
          <a:lstStyle/>
          <a:p>
            <a:pPr indent="0" lvl="0" marL="0" rtl="0" algn="r">
              <a:spcBef>
                <a:spcPts val="0"/>
              </a:spcBef>
              <a:spcAft>
                <a:spcPts val="0"/>
              </a:spcAft>
              <a:buClr>
                <a:srgbClr val="000000"/>
              </a:buClr>
              <a:buSzPts val="1600"/>
              <a:buFont typeface="Montserrat"/>
              <a:buNone/>
            </a:pPr>
            <a:fld id="{00000000-1234-1234-1234-123412341234}" type="slidenum">
              <a:rPr lang="en-US"/>
              <a:t>‹#›</a:t>
            </a:fld>
            <a:endParaRPr/>
          </a:p>
        </p:txBody>
      </p:sp>
      <p:sp>
        <p:nvSpPr>
          <p:cNvPr id="294" name="Google Shape;294;g3f5815eae17_0_2"/>
          <p:cNvSpPr txBox="1"/>
          <p:nvPr/>
        </p:nvSpPr>
        <p:spPr>
          <a:xfrm>
            <a:off x="612075" y="2341888"/>
            <a:ext cx="9111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a:solidFill>
                  <a:schemeClr val="dk1"/>
                </a:solidFill>
                <a:latin typeface="Montserrat"/>
                <a:ea typeface="Montserrat"/>
                <a:cs typeface="Montserrat"/>
                <a:sym typeface="Montserrat"/>
              </a:rPr>
              <a:t>У цьому огляді ми пройдемо через кілька критичних шарів:</a:t>
            </a:r>
            <a:endParaRPr b="1">
              <a:solidFill>
                <a:schemeClr val="dk1"/>
              </a:solidFill>
              <a:latin typeface="Montserrat"/>
              <a:ea typeface="Montserrat"/>
              <a:cs typeface="Montserrat"/>
              <a:sym typeface="Montserrat"/>
            </a:endParaRPr>
          </a:p>
        </p:txBody>
      </p:sp>
      <p:sp>
        <p:nvSpPr>
          <p:cNvPr id="295" name="Google Shape;295;g3f5815eae17_0_2"/>
          <p:cNvSpPr/>
          <p:nvPr/>
        </p:nvSpPr>
        <p:spPr>
          <a:xfrm>
            <a:off x="709450" y="3076150"/>
            <a:ext cx="6621600" cy="667800"/>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317500" lvl="0" marL="381000" rtl="0" algn="l">
              <a:spcBef>
                <a:spcPts val="0"/>
              </a:spcBef>
              <a:spcAft>
                <a:spcPts val="0"/>
              </a:spcAft>
              <a:buClr>
                <a:schemeClr val="lt1"/>
              </a:buClr>
              <a:buSzPts val="1400"/>
              <a:buChar char="●"/>
            </a:pPr>
            <a:r>
              <a:rPr b="1" lang="en-US">
                <a:solidFill>
                  <a:schemeClr val="lt1"/>
                </a:solidFill>
                <a:latin typeface="Montserrat"/>
                <a:ea typeface="Montserrat"/>
                <a:cs typeface="Montserrat"/>
                <a:sym typeface="Montserrat"/>
              </a:rPr>
              <a:t>Психологія споживача</a:t>
            </a:r>
            <a:r>
              <a:rPr lang="en-US">
                <a:solidFill>
                  <a:schemeClr val="lt1"/>
                </a:solidFill>
                <a:latin typeface="Montserrat"/>
                <a:ea typeface="Montserrat"/>
                <a:cs typeface="Montserrat"/>
                <a:sym typeface="Montserrat"/>
              </a:rPr>
              <a:t>: Що відбувається в голові клієнта, коли він бачить ШІ-контент.</a:t>
            </a:r>
            <a:endParaRPr>
              <a:solidFill>
                <a:schemeClr val="lt1"/>
              </a:solidFill>
              <a:latin typeface="Montserrat"/>
              <a:ea typeface="Montserrat"/>
              <a:cs typeface="Montserrat"/>
              <a:sym typeface="Montserrat"/>
            </a:endParaRPr>
          </a:p>
        </p:txBody>
      </p:sp>
      <p:sp>
        <p:nvSpPr>
          <p:cNvPr id="296" name="Google Shape;296;g3f5815eae17_0_2"/>
          <p:cNvSpPr/>
          <p:nvPr/>
        </p:nvSpPr>
        <p:spPr>
          <a:xfrm>
            <a:off x="709450" y="3965825"/>
            <a:ext cx="6621600" cy="667800"/>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381000" rtl="0" algn="l">
              <a:spcBef>
                <a:spcPts val="0"/>
              </a:spcBef>
              <a:spcAft>
                <a:spcPts val="0"/>
              </a:spcAft>
              <a:buNone/>
            </a:pPr>
            <a:r>
              <a:t/>
            </a:r>
            <a:endParaRPr>
              <a:solidFill>
                <a:schemeClr val="lt1"/>
              </a:solidFill>
              <a:latin typeface="Montserrat"/>
              <a:ea typeface="Montserrat"/>
              <a:cs typeface="Montserrat"/>
              <a:sym typeface="Montserrat"/>
            </a:endParaRPr>
          </a:p>
          <a:p>
            <a:pPr indent="-317500" lvl="0" marL="381000" rtl="0" algn="l">
              <a:spcBef>
                <a:spcPts val="0"/>
              </a:spcBef>
              <a:spcAft>
                <a:spcPts val="0"/>
              </a:spcAft>
              <a:buClr>
                <a:schemeClr val="lt1"/>
              </a:buClr>
              <a:buSzPts val="1400"/>
              <a:buChar char="●"/>
            </a:pPr>
            <a:r>
              <a:rPr b="1" lang="en-US">
                <a:solidFill>
                  <a:schemeClr val="lt1"/>
                </a:solidFill>
                <a:latin typeface="Montserrat"/>
                <a:ea typeface="Montserrat"/>
                <a:cs typeface="Montserrat"/>
                <a:sym typeface="Montserrat"/>
              </a:rPr>
              <a:t>Технічний рівень</a:t>
            </a:r>
            <a:r>
              <a:rPr lang="en-US">
                <a:solidFill>
                  <a:schemeClr val="lt1"/>
                </a:solidFill>
                <a:latin typeface="Montserrat"/>
                <a:ea typeface="Montserrat"/>
                <a:cs typeface="Montserrat"/>
                <a:sym typeface="Montserrat"/>
              </a:rPr>
              <a:t>: Що саме ламається у генераціях та як це фіксувати на рівні промптів і метрик.</a:t>
            </a:r>
            <a:endParaRPr>
              <a:solidFill>
                <a:schemeClr val="lt1"/>
              </a:solidFill>
              <a:latin typeface="Montserrat"/>
              <a:ea typeface="Montserrat"/>
              <a:cs typeface="Montserrat"/>
              <a:sym typeface="Montserrat"/>
            </a:endParaRPr>
          </a:p>
          <a:p>
            <a:pPr indent="0" lvl="0" marL="381000" rtl="0" algn="l">
              <a:spcBef>
                <a:spcPts val="0"/>
              </a:spcBef>
              <a:spcAft>
                <a:spcPts val="0"/>
              </a:spcAft>
              <a:buNone/>
            </a:pPr>
            <a:r>
              <a:t/>
            </a:r>
            <a:endParaRPr b="1">
              <a:solidFill>
                <a:schemeClr val="lt1"/>
              </a:solidFill>
              <a:latin typeface="Montserrat"/>
              <a:ea typeface="Montserrat"/>
              <a:cs typeface="Montserrat"/>
              <a:sym typeface="Montserrat"/>
            </a:endParaRPr>
          </a:p>
        </p:txBody>
      </p:sp>
      <p:sp>
        <p:nvSpPr>
          <p:cNvPr id="297" name="Google Shape;297;g3f5815eae17_0_2"/>
          <p:cNvSpPr/>
          <p:nvPr/>
        </p:nvSpPr>
        <p:spPr>
          <a:xfrm>
            <a:off x="709450" y="4855500"/>
            <a:ext cx="6621600" cy="667800"/>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381000" rtl="0" algn="l">
              <a:spcBef>
                <a:spcPts val="0"/>
              </a:spcBef>
              <a:spcAft>
                <a:spcPts val="0"/>
              </a:spcAft>
              <a:buNone/>
            </a:pPr>
            <a:r>
              <a:t/>
            </a:r>
            <a:endParaRPr>
              <a:solidFill>
                <a:schemeClr val="lt1"/>
              </a:solidFill>
              <a:latin typeface="Montserrat"/>
              <a:ea typeface="Montserrat"/>
              <a:cs typeface="Montserrat"/>
              <a:sym typeface="Montserrat"/>
            </a:endParaRPr>
          </a:p>
          <a:p>
            <a:pPr indent="-317500" lvl="0" marL="381000" rtl="0" algn="l">
              <a:spcBef>
                <a:spcPts val="0"/>
              </a:spcBef>
              <a:spcAft>
                <a:spcPts val="0"/>
              </a:spcAft>
              <a:buClr>
                <a:schemeClr val="lt1"/>
              </a:buClr>
              <a:buSzPts val="1400"/>
              <a:buChar char="●"/>
            </a:pPr>
            <a:r>
              <a:rPr b="1" lang="en-US">
                <a:solidFill>
                  <a:schemeClr val="lt1"/>
                </a:solidFill>
                <a:latin typeface="Montserrat"/>
                <a:ea typeface="Montserrat"/>
                <a:cs typeface="Montserrat"/>
                <a:sym typeface="Montserrat"/>
              </a:rPr>
              <a:t>Практика та ринок</a:t>
            </a:r>
            <a:r>
              <a:rPr lang="en-US">
                <a:solidFill>
                  <a:schemeClr val="lt1"/>
                </a:solidFill>
                <a:latin typeface="Montserrat"/>
                <a:ea typeface="Montserrat"/>
                <a:cs typeface="Montserrat"/>
                <a:sym typeface="Montserrat"/>
              </a:rPr>
              <a:t>: Конкретні успішні й провальні кейси брендів, а також готова дорожня карта для впровадження.</a:t>
            </a:r>
            <a:endParaRPr>
              <a:solidFill>
                <a:schemeClr val="lt1"/>
              </a:solidFill>
              <a:latin typeface="Montserrat"/>
              <a:ea typeface="Montserrat"/>
              <a:cs typeface="Montserrat"/>
              <a:sym typeface="Montserrat"/>
            </a:endParaRPr>
          </a:p>
          <a:p>
            <a:pPr indent="0" lvl="0" marL="381000" rtl="0" algn="l">
              <a:spcBef>
                <a:spcPts val="0"/>
              </a:spcBef>
              <a:spcAft>
                <a:spcPts val="0"/>
              </a:spcAft>
              <a:buNone/>
            </a:pPr>
            <a:r>
              <a:t/>
            </a:r>
            <a:endParaRPr b="1">
              <a:solidFill>
                <a:schemeClr val="lt1"/>
              </a:solidFill>
              <a:latin typeface="Montserrat"/>
              <a:ea typeface="Montserrat"/>
              <a:cs typeface="Montserrat"/>
              <a:sym typeface="Montserrat"/>
            </a:endParaRPr>
          </a:p>
        </p:txBody>
      </p:sp>
      <p:sp>
        <p:nvSpPr>
          <p:cNvPr id="298" name="Google Shape;298;g3f5815eae17_0_2"/>
          <p:cNvSpPr txBox="1"/>
          <p:nvPr/>
        </p:nvSpPr>
        <p:spPr>
          <a:xfrm>
            <a:off x="7556675" y="2341900"/>
            <a:ext cx="4635300" cy="400200"/>
          </a:xfrm>
          <a:prstGeom prst="rect">
            <a:avLst/>
          </a:prstGeom>
          <a:noFill/>
          <a:ln>
            <a:noFill/>
          </a:ln>
        </p:spPr>
        <p:txBody>
          <a:bodyPr anchorCtr="0" anchor="t" bIns="91425" lIns="91425" spcFirstLastPara="1" rIns="91425" wrap="square" tIns="91425">
            <a:spAutoFit/>
          </a:bodyPr>
          <a:lstStyle/>
          <a:p>
            <a:pPr indent="0" lvl="0" marL="0" rtl="0" algn="ctr">
              <a:spcBef>
                <a:spcPts val="1125"/>
              </a:spcBef>
              <a:spcAft>
                <a:spcPts val="1125"/>
              </a:spcAft>
              <a:buNone/>
            </a:pPr>
            <a:r>
              <a:rPr b="1" lang="en-US">
                <a:solidFill>
                  <a:schemeClr val="accent1"/>
                </a:solidFill>
                <a:latin typeface="Montserrat"/>
                <a:ea typeface="Montserrat"/>
                <a:cs typeface="Montserrat"/>
                <a:sym typeface="Montserrat"/>
              </a:rPr>
              <a:t>Криза автентичності 2026 року</a:t>
            </a:r>
            <a:endParaRPr b="1">
              <a:solidFill>
                <a:schemeClr val="accent1"/>
              </a:solidFill>
              <a:latin typeface="Montserrat"/>
              <a:ea typeface="Montserrat"/>
              <a:cs typeface="Montserrat"/>
              <a:sym typeface="Montserrat"/>
            </a:endParaRPr>
          </a:p>
        </p:txBody>
      </p:sp>
      <p:sp>
        <p:nvSpPr>
          <p:cNvPr id="299" name="Google Shape;299;g3f5815eae17_0_2"/>
          <p:cNvSpPr txBox="1"/>
          <p:nvPr/>
        </p:nvSpPr>
        <p:spPr>
          <a:xfrm>
            <a:off x="8323388" y="2770825"/>
            <a:ext cx="3366300" cy="3201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1125"/>
              </a:spcAft>
              <a:buNone/>
            </a:pPr>
            <a:r>
              <a:rPr i="1" lang="en-US">
                <a:solidFill>
                  <a:schemeClr val="dk1"/>
                </a:solidFill>
                <a:latin typeface="Montserrat"/>
                <a:ea typeface="Montserrat"/>
                <a:cs typeface="Montserrat"/>
                <a:sym typeface="Montserrat"/>
              </a:rPr>
              <a:t>Станом на 2026 рік індустрія маркетингу та соціальних медіа досягла критичної точки перетину між технологічною досконалістю та психологічним відторгненням. Генеративний штучний інтелект (GenAI) перейшов зі статусу експериментальної інновації до ролі операційного хребта маркетингових стратегій, проте цей перехід супроводжується безпрецедентною кризою автентичності.</a:t>
            </a:r>
            <a:endParaRPr i="1">
              <a:solidFill>
                <a:schemeClr val="dk1"/>
              </a:solidFill>
              <a:latin typeface="Montserrat"/>
              <a:ea typeface="Montserrat"/>
              <a:cs typeface="Montserrat"/>
              <a:sym typeface="Montserra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pic>
        <p:nvPicPr>
          <p:cNvPr id="304" name="Google Shape;304;g3f5815eae17_0_21"/>
          <p:cNvPicPr preferRelativeResize="0"/>
          <p:nvPr/>
        </p:nvPicPr>
        <p:blipFill>
          <a:blip r:embed="rId3">
            <a:alphaModFix/>
          </a:blip>
          <a:stretch>
            <a:fillRect/>
          </a:stretch>
        </p:blipFill>
        <p:spPr>
          <a:xfrm>
            <a:off x="9163250" y="4355300"/>
            <a:ext cx="2953500" cy="2502700"/>
          </a:xfrm>
          <a:prstGeom prst="rect">
            <a:avLst/>
          </a:prstGeom>
          <a:noFill/>
          <a:ln>
            <a:noFill/>
          </a:ln>
        </p:spPr>
      </p:pic>
      <p:sp>
        <p:nvSpPr>
          <p:cNvPr id="305" name="Google Shape;305;g3f5815eae17_0_21"/>
          <p:cNvSpPr txBox="1"/>
          <p:nvPr>
            <p:ph type="title"/>
          </p:nvPr>
        </p:nvSpPr>
        <p:spPr>
          <a:xfrm>
            <a:off x="1669774" y="566531"/>
            <a:ext cx="9684000" cy="556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Статистика ринку та розрив у прибутковості</a:t>
            </a:r>
            <a:endParaRPr/>
          </a:p>
        </p:txBody>
      </p:sp>
      <p:sp>
        <p:nvSpPr>
          <p:cNvPr id="306" name="Google Shape;306;g3f5815eae17_0_21"/>
          <p:cNvSpPr txBox="1"/>
          <p:nvPr>
            <p:ph idx="12" type="sldNum"/>
          </p:nvPr>
        </p:nvSpPr>
        <p:spPr>
          <a:xfrm>
            <a:off x="524129" y="511198"/>
            <a:ext cx="440100" cy="332700"/>
          </a:xfrm>
          <a:prstGeom prst="rect">
            <a:avLst/>
          </a:prstGeom>
        </p:spPr>
        <p:txBody>
          <a:bodyPr anchorCtr="0" anchor="t" bIns="45700" lIns="45700" spcFirstLastPara="1" rIns="45700" wrap="square" tIns="45700">
            <a:noAutofit/>
          </a:bodyPr>
          <a:lstStyle/>
          <a:p>
            <a:pPr indent="0" lvl="0" marL="0" rtl="0" algn="r">
              <a:spcBef>
                <a:spcPts val="0"/>
              </a:spcBef>
              <a:spcAft>
                <a:spcPts val="0"/>
              </a:spcAft>
              <a:buClr>
                <a:srgbClr val="000000"/>
              </a:buClr>
              <a:buSzPts val="1600"/>
              <a:buFont typeface="Montserrat"/>
              <a:buNone/>
            </a:pPr>
            <a:fld id="{00000000-1234-1234-1234-123412341234}" type="slidenum">
              <a:rPr lang="en-US"/>
              <a:t>‹#›</a:t>
            </a:fld>
            <a:endParaRPr/>
          </a:p>
        </p:txBody>
      </p:sp>
      <p:sp>
        <p:nvSpPr>
          <p:cNvPr id="307" name="Google Shape;307;g3f5815eae17_0_21"/>
          <p:cNvSpPr txBox="1"/>
          <p:nvPr/>
        </p:nvSpPr>
        <p:spPr>
          <a:xfrm>
            <a:off x="1669775" y="2197900"/>
            <a:ext cx="9403200" cy="28938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US" sz="1600">
                <a:solidFill>
                  <a:schemeClr val="dk1"/>
                </a:solidFill>
                <a:latin typeface="Montserrat"/>
                <a:ea typeface="Montserrat"/>
                <a:cs typeface="Montserrat"/>
                <a:sym typeface="Montserrat"/>
              </a:rPr>
              <a:t>Глобальні дослідження та експерти демонструють глибокий розрив між здатністю брендів генерувати контент і здатністю конвертувати його у довіру. Поки більшість організацій вже інтегрували ШІ у свої бізнес-функції, </a:t>
            </a:r>
            <a:r>
              <a:rPr b="1" lang="en-US" sz="1600">
                <a:solidFill>
                  <a:schemeClr val="lt1"/>
                </a:solidFill>
                <a:highlight>
                  <a:schemeClr val="accent1"/>
                </a:highlight>
                <a:latin typeface="Montserrat"/>
                <a:ea typeface="Montserrat"/>
                <a:cs typeface="Montserrat"/>
                <a:sym typeface="Montserrat"/>
              </a:rPr>
              <a:t>лише близько 5% компаній отримують суттєву бізнес-цінність від упровадження ШІ, тоді як більшість поки не фіксує матеріального ефекту.</a:t>
            </a:r>
            <a:endParaRPr b="1" sz="1600">
              <a:solidFill>
                <a:schemeClr val="lt1"/>
              </a:solidFill>
              <a:highlight>
                <a:schemeClr val="accent1"/>
              </a:highlight>
              <a:latin typeface="Montserrat"/>
              <a:ea typeface="Montserrat"/>
              <a:cs typeface="Montserrat"/>
              <a:sym typeface="Montserrat"/>
            </a:endParaRPr>
          </a:p>
          <a:p>
            <a:pPr indent="0" lvl="0" marL="0" rtl="0" algn="just">
              <a:spcBef>
                <a:spcPts val="0"/>
              </a:spcBef>
              <a:spcAft>
                <a:spcPts val="0"/>
              </a:spcAft>
              <a:buNone/>
            </a:pPr>
            <a:r>
              <a:t/>
            </a:r>
            <a:endParaRPr sz="1600">
              <a:solidFill>
                <a:schemeClr val="dk1"/>
              </a:solidFill>
              <a:latin typeface="Montserrat"/>
              <a:ea typeface="Montserrat"/>
              <a:cs typeface="Montserrat"/>
              <a:sym typeface="Montserrat"/>
            </a:endParaRPr>
          </a:p>
          <a:p>
            <a:pPr indent="0" lvl="0" marL="0" rtl="0" algn="just">
              <a:spcBef>
                <a:spcPts val="0"/>
              </a:spcBef>
              <a:spcAft>
                <a:spcPts val="1200"/>
              </a:spcAft>
              <a:buNone/>
            </a:pPr>
            <a:r>
              <a:rPr lang="en-US" sz="1600">
                <a:solidFill>
                  <a:schemeClr val="dk1"/>
                </a:solidFill>
                <a:latin typeface="Montserrat"/>
                <a:ea typeface="Montserrat"/>
                <a:cs typeface="Montserrat"/>
                <a:sym typeface="Montserrat"/>
              </a:rPr>
              <a:t>Сучасний споживач у 2026 році володіє високим рівнем цифрової грамотності та специфічною «тривогою щодо ШІ» (AI anxiety), що проявляється у підсвідомому або свідомому скептицизмі до занадто відшліфованих продуктів. Досконалість, яка раніше була символом преміальності та якості, тепер стала дешевою та загальнодоступною, що призвело до девальвації ідеальних зображень</a:t>
            </a:r>
            <a:endParaRPr sz="1600">
              <a:latin typeface="Montserrat"/>
              <a:ea typeface="Montserrat"/>
              <a:cs typeface="Montserrat"/>
              <a:sym typeface="Montserrat"/>
            </a:endParaRPr>
          </a:p>
        </p:txBody>
      </p:sp>
      <p:sp>
        <p:nvSpPr>
          <p:cNvPr id="308" name="Google Shape;308;g3f5815eae17_0_21"/>
          <p:cNvSpPr txBox="1"/>
          <p:nvPr/>
        </p:nvSpPr>
        <p:spPr>
          <a:xfrm>
            <a:off x="1836350" y="5817475"/>
            <a:ext cx="7326900" cy="55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100">
                <a:latin typeface="Montserrat"/>
                <a:ea typeface="Montserrat"/>
                <a:cs typeface="Montserrat"/>
                <a:sym typeface="Montserrat"/>
              </a:rPr>
              <a:t>Джерело: </a:t>
            </a:r>
            <a:r>
              <a:rPr lang="en-US" sz="1100" u="sng">
                <a:solidFill>
                  <a:schemeClr val="hlink"/>
                </a:solidFill>
                <a:latin typeface="Montserrat"/>
                <a:ea typeface="Montserrat"/>
                <a:cs typeface="Montserrat"/>
                <a:sym typeface="Montserrat"/>
                <a:hlinkClick r:id="rId4"/>
              </a:rPr>
              <a:t>https://www.google.com/url?q=https://www.bcg.com/publications/2026/ai-transformation-is-a-workforce-transformation&amp;sa=D&amp;source=editors&amp;ust=1785518217743407&amp;usg=AOvVaw0PGMx7NxOl-GzxAjsZ4ALn</a:t>
            </a:r>
            <a:endParaRPr sz="1100">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g3f5815eae17_0_30"/>
          <p:cNvSpPr txBox="1"/>
          <p:nvPr>
            <p:ph type="title"/>
          </p:nvPr>
        </p:nvSpPr>
        <p:spPr>
          <a:xfrm>
            <a:off x="1572399" y="177031"/>
            <a:ext cx="9684000" cy="556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Динаміка довіри та використання ШІ</a:t>
            </a:r>
            <a:endParaRPr/>
          </a:p>
          <a:p>
            <a:pPr indent="0" lvl="0" marL="0" rtl="0" algn="l">
              <a:spcBef>
                <a:spcPts val="0"/>
              </a:spcBef>
              <a:spcAft>
                <a:spcPts val="0"/>
              </a:spcAft>
              <a:buNone/>
            </a:pPr>
            <a:r>
              <a:rPr lang="en-US" sz="2400">
                <a:solidFill>
                  <a:schemeClr val="accent3"/>
                </a:solidFill>
              </a:rPr>
              <a:t>порівняльний аналіз</a:t>
            </a:r>
            <a:endParaRPr sz="2400">
              <a:solidFill>
                <a:schemeClr val="accent3"/>
              </a:solidFill>
            </a:endParaRPr>
          </a:p>
        </p:txBody>
      </p:sp>
      <p:sp>
        <p:nvSpPr>
          <p:cNvPr id="314" name="Google Shape;314;g3f5815eae17_0_30"/>
          <p:cNvSpPr txBox="1"/>
          <p:nvPr>
            <p:ph idx="12" type="sldNum"/>
          </p:nvPr>
        </p:nvSpPr>
        <p:spPr>
          <a:xfrm>
            <a:off x="524129" y="511198"/>
            <a:ext cx="440100" cy="332700"/>
          </a:xfrm>
          <a:prstGeom prst="rect">
            <a:avLst/>
          </a:prstGeom>
        </p:spPr>
        <p:txBody>
          <a:bodyPr anchorCtr="0" anchor="t" bIns="45700" lIns="45700" spcFirstLastPara="1" rIns="45700" wrap="square" tIns="45700">
            <a:noAutofit/>
          </a:bodyPr>
          <a:lstStyle/>
          <a:p>
            <a:pPr indent="0" lvl="0" marL="0" rtl="0" algn="r">
              <a:spcBef>
                <a:spcPts val="0"/>
              </a:spcBef>
              <a:spcAft>
                <a:spcPts val="0"/>
              </a:spcAft>
              <a:buClr>
                <a:srgbClr val="000000"/>
              </a:buClr>
              <a:buSzPts val="1600"/>
              <a:buFont typeface="Montserrat"/>
              <a:buNone/>
            </a:pPr>
            <a:fld id="{00000000-1234-1234-1234-123412341234}" type="slidenum">
              <a:rPr lang="en-US"/>
              <a:t>‹#›</a:t>
            </a:fld>
            <a:endParaRPr/>
          </a:p>
        </p:txBody>
      </p:sp>
      <p:graphicFrame>
        <p:nvGraphicFramePr>
          <p:cNvPr id="315" name="Google Shape;315;g3f5815eae17_0_30"/>
          <p:cNvGraphicFramePr/>
          <p:nvPr/>
        </p:nvGraphicFramePr>
        <p:xfrm>
          <a:off x="400275" y="1518363"/>
          <a:ext cx="3000000" cy="3000000"/>
        </p:xfrm>
        <a:graphic>
          <a:graphicData uri="http://schemas.openxmlformats.org/drawingml/2006/table">
            <a:tbl>
              <a:tblPr>
                <a:noFill/>
                <a:tableStyleId>{0CBB0126-4EC2-498F-BE97-2E354379B078}</a:tableStyleId>
              </a:tblPr>
              <a:tblGrid>
                <a:gridCol w="3788650"/>
                <a:gridCol w="2737125"/>
                <a:gridCol w="2845525"/>
                <a:gridCol w="2233500"/>
              </a:tblGrid>
              <a:tr h="12700">
                <a:tc>
                  <a:txBody>
                    <a:bodyPr/>
                    <a:lstStyle/>
                    <a:p>
                      <a:pPr indent="0" lvl="0" marL="0" rtl="0" algn="l">
                        <a:spcBef>
                          <a:spcPts val="0"/>
                        </a:spcBef>
                        <a:spcAft>
                          <a:spcPts val="0"/>
                        </a:spcAft>
                        <a:buNone/>
                      </a:pPr>
                      <a:r>
                        <a:rPr b="1" lang="en-US">
                          <a:solidFill>
                            <a:schemeClr val="lt1"/>
                          </a:solidFill>
                          <a:latin typeface="Montserrat"/>
                          <a:ea typeface="Montserrat"/>
                          <a:cs typeface="Montserrat"/>
                          <a:sym typeface="Montserrat"/>
                        </a:rPr>
                        <a:t>Показник</a:t>
                      </a:r>
                      <a:endParaRPr b="1">
                        <a:solidFill>
                          <a:schemeClr val="lt1"/>
                        </a:solidFill>
                        <a:latin typeface="Montserrat"/>
                        <a:ea typeface="Montserrat"/>
                        <a:cs typeface="Montserrat"/>
                        <a:sym typeface="Montserrat"/>
                      </a:endParaRPr>
                    </a:p>
                  </a:txBody>
                  <a:tcPr marT="76200" marB="76200" marR="76200" marL="7620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US">
                          <a:solidFill>
                            <a:schemeClr val="lt1"/>
                          </a:solidFill>
                          <a:latin typeface="Montserrat"/>
                          <a:ea typeface="Montserrat"/>
                          <a:cs typeface="Montserrat"/>
                          <a:sym typeface="Montserrat"/>
                        </a:rPr>
                        <a:t>Попередній період</a:t>
                      </a:r>
                      <a:endParaRPr b="1">
                        <a:solidFill>
                          <a:schemeClr val="lt1"/>
                        </a:solidFill>
                        <a:latin typeface="Montserrat"/>
                        <a:ea typeface="Montserrat"/>
                        <a:cs typeface="Montserrat"/>
                        <a:sym typeface="Montserrat"/>
                      </a:endParaRPr>
                    </a:p>
                  </a:txBody>
                  <a:tcPr marT="76200" marB="76200" marR="76200" marL="7620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US">
                          <a:solidFill>
                            <a:schemeClr val="lt1"/>
                          </a:solidFill>
                          <a:latin typeface="Montserrat"/>
                          <a:ea typeface="Montserrat"/>
                          <a:cs typeface="Montserrat"/>
                          <a:sym typeface="Montserrat"/>
                        </a:rPr>
                        <a:t>Поточний стан (2026)</a:t>
                      </a:r>
                      <a:endParaRPr b="1">
                        <a:solidFill>
                          <a:schemeClr val="lt1"/>
                        </a:solidFill>
                        <a:latin typeface="Montserrat"/>
                        <a:ea typeface="Montserrat"/>
                        <a:cs typeface="Montserrat"/>
                        <a:sym typeface="Montserrat"/>
                      </a:endParaRPr>
                    </a:p>
                  </a:txBody>
                  <a:tcPr marT="76200" marB="76200" marR="76200" marL="7620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1"/>
                    </a:solidFill>
                  </a:tcPr>
                </a:tc>
                <a:tc>
                  <a:txBody>
                    <a:bodyPr/>
                    <a:lstStyle/>
                    <a:p>
                      <a:pPr indent="0" lvl="0" marL="0" rtl="0" algn="ctr">
                        <a:spcBef>
                          <a:spcPts val="0"/>
                        </a:spcBef>
                        <a:spcAft>
                          <a:spcPts val="0"/>
                        </a:spcAft>
                        <a:buNone/>
                      </a:pPr>
                      <a:r>
                        <a:rPr b="1" lang="en-US">
                          <a:solidFill>
                            <a:schemeClr val="lt1"/>
                          </a:solidFill>
                          <a:latin typeface="Montserrat"/>
                          <a:ea typeface="Montserrat"/>
                          <a:cs typeface="Montserrat"/>
                          <a:sym typeface="Montserrat"/>
                        </a:rPr>
                        <a:t>Тенденція</a:t>
                      </a:r>
                      <a:endParaRPr b="1">
                        <a:solidFill>
                          <a:schemeClr val="lt1"/>
                        </a:solidFill>
                        <a:latin typeface="Montserrat"/>
                        <a:ea typeface="Montserrat"/>
                        <a:cs typeface="Montserrat"/>
                        <a:sym typeface="Montserrat"/>
                      </a:endParaRPr>
                    </a:p>
                    <a:p>
                      <a:pPr indent="0" lvl="0" marL="0" rtl="0" algn="l">
                        <a:spcBef>
                          <a:spcPts val="0"/>
                        </a:spcBef>
                        <a:spcAft>
                          <a:spcPts val="0"/>
                        </a:spcAft>
                        <a:buNone/>
                      </a:pPr>
                      <a:r>
                        <a:rPr b="1" lang="en-US">
                          <a:solidFill>
                            <a:schemeClr val="lt1"/>
                          </a:solidFill>
                          <a:latin typeface="Montserrat"/>
                          <a:ea typeface="Montserrat"/>
                          <a:cs typeface="Montserrat"/>
                          <a:sym typeface="Montserrat"/>
                        </a:rPr>
                        <a:t> </a:t>
                      </a:r>
                      <a:endParaRPr b="1">
                        <a:solidFill>
                          <a:schemeClr val="lt1"/>
                        </a:solidFill>
                        <a:latin typeface="Montserrat"/>
                        <a:ea typeface="Montserrat"/>
                        <a:cs typeface="Montserrat"/>
                        <a:sym typeface="Montserrat"/>
                      </a:endParaRPr>
                    </a:p>
                  </a:txBody>
                  <a:tcPr marT="76200" marB="76200" marR="76200" marL="7620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1"/>
                    </a:solidFill>
                  </a:tcPr>
                </a:tc>
              </a:tr>
              <a:tr h="12700">
                <a:tc>
                  <a:txBody>
                    <a:bodyPr/>
                    <a:lstStyle/>
                    <a:p>
                      <a:pPr indent="0" lvl="0" marL="0" rtl="0" algn="l">
                        <a:spcBef>
                          <a:spcPts val="0"/>
                        </a:spcBef>
                        <a:spcAft>
                          <a:spcPts val="0"/>
                        </a:spcAft>
                        <a:buNone/>
                      </a:pPr>
                      <a:r>
                        <a:rPr lang="en-US">
                          <a:latin typeface="Montserrat"/>
                          <a:ea typeface="Montserrat"/>
                          <a:cs typeface="Montserrat"/>
                          <a:sym typeface="Montserrat"/>
                        </a:rPr>
                        <a:t>Рівень впровадження AI в організаціях</a:t>
                      </a:r>
                      <a:endParaRPr>
                        <a:latin typeface="Montserrat"/>
                        <a:ea typeface="Montserrat"/>
                        <a:cs typeface="Montserrat"/>
                        <a:sym typeface="Montserrat"/>
                      </a:endParaRPr>
                    </a:p>
                  </a:txBody>
                  <a:tcPr marT="76200" marB="76200" marR="76200" marL="76200">
                    <a:lnT cap="flat" cmpd="sng" w="9525">
                      <a:solidFill>
                        <a:schemeClr val="dk1"/>
                      </a:solidFill>
                      <a:prstDash val="solid"/>
                      <a:round/>
                      <a:headEnd len="sm" w="sm" type="none"/>
                      <a:tailEnd len="sm" w="sm" type="none"/>
                    </a:lnT>
                    <a:solidFill>
                      <a:schemeClr val="lt1"/>
                    </a:solidFill>
                  </a:tcPr>
                </a:tc>
                <a:tc>
                  <a:txBody>
                    <a:bodyPr/>
                    <a:lstStyle/>
                    <a:p>
                      <a:pPr indent="0" lvl="0" marL="0" rtl="0" algn="ctr">
                        <a:spcBef>
                          <a:spcPts val="0"/>
                        </a:spcBef>
                        <a:spcAft>
                          <a:spcPts val="0"/>
                        </a:spcAft>
                        <a:buNone/>
                      </a:pPr>
                      <a:r>
                        <a:rPr b="1" lang="en-US">
                          <a:latin typeface="Montserrat"/>
                          <a:ea typeface="Montserrat"/>
                          <a:cs typeface="Montserrat"/>
                          <a:sym typeface="Montserrat"/>
                        </a:rPr>
                        <a:t>78%</a:t>
                      </a:r>
                      <a:endParaRPr b="1">
                        <a:latin typeface="Montserrat"/>
                        <a:ea typeface="Montserrat"/>
                        <a:cs typeface="Montserrat"/>
                        <a:sym typeface="Montserrat"/>
                      </a:endParaRPr>
                    </a:p>
                  </a:txBody>
                  <a:tcPr marT="76200" marB="76200" marR="76200" marL="76200">
                    <a:lnT cap="flat" cmpd="sng" w="9525">
                      <a:solidFill>
                        <a:schemeClr val="dk1"/>
                      </a:solidFill>
                      <a:prstDash val="solid"/>
                      <a:round/>
                      <a:headEnd len="sm" w="sm" type="none"/>
                      <a:tailEnd len="sm" w="sm" type="none"/>
                    </a:lnT>
                    <a:solidFill>
                      <a:schemeClr val="lt1"/>
                    </a:solidFill>
                  </a:tcPr>
                </a:tc>
                <a:tc>
                  <a:txBody>
                    <a:bodyPr/>
                    <a:lstStyle/>
                    <a:p>
                      <a:pPr indent="0" lvl="0" marL="0" rtl="0" algn="ctr">
                        <a:spcBef>
                          <a:spcPts val="0"/>
                        </a:spcBef>
                        <a:spcAft>
                          <a:spcPts val="0"/>
                        </a:spcAft>
                        <a:buNone/>
                      </a:pPr>
                      <a:r>
                        <a:rPr b="1" lang="en-US">
                          <a:latin typeface="Montserrat"/>
                          <a:ea typeface="Montserrat"/>
                          <a:cs typeface="Montserrat"/>
                          <a:sym typeface="Montserrat"/>
                        </a:rPr>
                        <a:t>88%</a:t>
                      </a:r>
                      <a:endParaRPr b="1">
                        <a:latin typeface="Montserrat"/>
                        <a:ea typeface="Montserrat"/>
                        <a:cs typeface="Montserrat"/>
                        <a:sym typeface="Montserrat"/>
                      </a:endParaRPr>
                    </a:p>
                  </a:txBody>
                  <a:tcPr marT="76200" marB="76200" marR="76200" marL="76200">
                    <a:lnT cap="flat" cmpd="sng" w="9525">
                      <a:solidFill>
                        <a:schemeClr val="dk1"/>
                      </a:solidFill>
                      <a:prstDash val="solid"/>
                      <a:round/>
                      <a:headEnd len="sm" w="sm" type="none"/>
                      <a:tailEnd len="sm" w="sm" type="none"/>
                    </a:lnT>
                    <a:solidFill>
                      <a:schemeClr val="lt1"/>
                    </a:solidFill>
                  </a:tcPr>
                </a:tc>
                <a:tc>
                  <a:txBody>
                    <a:bodyPr/>
                    <a:lstStyle/>
                    <a:p>
                      <a:pPr indent="0" lvl="0" marL="0" rtl="0" algn="ctr">
                        <a:spcBef>
                          <a:spcPts val="0"/>
                        </a:spcBef>
                        <a:spcAft>
                          <a:spcPts val="0"/>
                        </a:spcAft>
                        <a:buNone/>
                      </a:pPr>
                      <a:r>
                        <a:rPr b="1" lang="en-US">
                          <a:solidFill>
                            <a:srgbClr val="008000"/>
                          </a:solidFill>
                          <a:latin typeface="Montserrat"/>
                          <a:ea typeface="Montserrat"/>
                          <a:cs typeface="Montserrat"/>
                          <a:sym typeface="Montserrat"/>
                        </a:rPr>
                        <a:t>+12,8%</a:t>
                      </a:r>
                      <a:endParaRPr b="1">
                        <a:solidFill>
                          <a:srgbClr val="008000"/>
                        </a:solidFill>
                        <a:latin typeface="Montserrat"/>
                        <a:ea typeface="Montserrat"/>
                        <a:cs typeface="Montserrat"/>
                        <a:sym typeface="Montserrat"/>
                      </a:endParaRPr>
                    </a:p>
                  </a:txBody>
                  <a:tcPr marT="76200" marB="76200" marR="76200" marL="76200">
                    <a:lnT cap="flat" cmpd="sng" w="9525">
                      <a:solidFill>
                        <a:schemeClr val="dk1"/>
                      </a:solidFill>
                      <a:prstDash val="solid"/>
                      <a:round/>
                      <a:headEnd len="sm" w="sm" type="none"/>
                      <a:tailEnd len="sm" w="sm" type="none"/>
                    </a:lnT>
                    <a:solidFill>
                      <a:schemeClr val="lt1"/>
                    </a:solidFill>
                  </a:tcPr>
                </a:tc>
              </a:tr>
              <a:tr h="12700">
                <a:tc>
                  <a:txBody>
                    <a:bodyPr/>
                    <a:lstStyle/>
                    <a:p>
                      <a:pPr indent="0" lvl="0" marL="0" rtl="0" algn="l">
                        <a:spcBef>
                          <a:spcPts val="0"/>
                        </a:spcBef>
                        <a:spcAft>
                          <a:spcPts val="0"/>
                        </a:spcAft>
                        <a:buNone/>
                      </a:pPr>
                      <a:r>
                        <a:rPr lang="en-US">
                          <a:latin typeface="Montserrat"/>
                          <a:ea typeface="Montserrat"/>
                          <a:cs typeface="Montserrat"/>
                          <a:sym typeface="Montserrat"/>
                        </a:rPr>
                        <a:t>Частка респондентів у шести країнах, які щотижня використовують GenAI </a:t>
                      </a:r>
                      <a:endParaRPr>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ctr">
                        <a:spcBef>
                          <a:spcPts val="0"/>
                        </a:spcBef>
                        <a:spcAft>
                          <a:spcPts val="0"/>
                        </a:spcAft>
                        <a:buNone/>
                      </a:pPr>
                      <a:r>
                        <a:rPr b="1" lang="en-US">
                          <a:latin typeface="Montserrat"/>
                          <a:ea typeface="Montserrat"/>
                          <a:cs typeface="Montserrat"/>
                          <a:sym typeface="Montserrat"/>
                        </a:rPr>
                        <a:t>18%</a:t>
                      </a:r>
                      <a:endParaRPr b="1">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ctr">
                        <a:spcBef>
                          <a:spcPts val="0"/>
                        </a:spcBef>
                        <a:spcAft>
                          <a:spcPts val="0"/>
                        </a:spcAft>
                        <a:buNone/>
                      </a:pPr>
                      <a:r>
                        <a:rPr b="1" lang="en-US">
                          <a:latin typeface="Montserrat"/>
                          <a:ea typeface="Montserrat"/>
                          <a:cs typeface="Montserrat"/>
                          <a:sym typeface="Montserrat"/>
                        </a:rPr>
                        <a:t>34%</a:t>
                      </a:r>
                      <a:endParaRPr b="1">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ctr">
                        <a:spcBef>
                          <a:spcPts val="0"/>
                        </a:spcBef>
                        <a:spcAft>
                          <a:spcPts val="0"/>
                        </a:spcAft>
                        <a:buNone/>
                      </a:pPr>
                      <a:r>
                        <a:rPr b="1" lang="en-US">
                          <a:solidFill>
                            <a:srgbClr val="008000"/>
                          </a:solidFill>
                          <a:latin typeface="Montserrat"/>
                          <a:ea typeface="Montserrat"/>
                          <a:cs typeface="Montserrat"/>
                          <a:sym typeface="Montserrat"/>
                        </a:rPr>
                        <a:t>+89%</a:t>
                      </a:r>
                      <a:endParaRPr b="1">
                        <a:solidFill>
                          <a:srgbClr val="008000"/>
                        </a:solidFill>
                        <a:latin typeface="Montserrat"/>
                        <a:ea typeface="Montserrat"/>
                        <a:cs typeface="Montserrat"/>
                        <a:sym typeface="Montserrat"/>
                      </a:endParaRPr>
                    </a:p>
                  </a:txBody>
                  <a:tcPr marT="76200" marB="76200" marR="76200" marL="76200">
                    <a:solidFill>
                      <a:schemeClr val="lt1"/>
                    </a:solidFill>
                  </a:tcPr>
                </a:tc>
              </a:tr>
              <a:tr h="12700">
                <a:tc>
                  <a:txBody>
                    <a:bodyPr/>
                    <a:lstStyle/>
                    <a:p>
                      <a:pPr indent="0" lvl="0" marL="0" rtl="0" algn="l">
                        <a:spcBef>
                          <a:spcPts val="0"/>
                        </a:spcBef>
                        <a:spcAft>
                          <a:spcPts val="0"/>
                        </a:spcAft>
                        <a:buNone/>
                      </a:pPr>
                      <a:r>
                        <a:rPr lang="en-US">
                          <a:latin typeface="Montserrat"/>
                          <a:ea typeface="Montserrat"/>
                          <a:cs typeface="Montserrat"/>
                          <a:sym typeface="Montserrat"/>
                        </a:rPr>
                        <a:t>Споживачі, що вважають маркування ШІ-контенту обов'язковим</a:t>
                      </a:r>
                      <a:endParaRPr>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ctr">
                        <a:spcBef>
                          <a:spcPts val="0"/>
                        </a:spcBef>
                        <a:spcAft>
                          <a:spcPts val="0"/>
                        </a:spcAft>
                        <a:buNone/>
                      </a:pPr>
                      <a:r>
                        <a:rPr b="1" lang="en-US">
                          <a:latin typeface="Montserrat"/>
                          <a:ea typeface="Montserrat"/>
                          <a:cs typeface="Montserrat"/>
                          <a:sym typeface="Montserrat"/>
                        </a:rPr>
                        <a:t>65%</a:t>
                      </a:r>
                      <a:endParaRPr b="1">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ctr">
                        <a:spcBef>
                          <a:spcPts val="0"/>
                        </a:spcBef>
                        <a:spcAft>
                          <a:spcPts val="0"/>
                        </a:spcAft>
                        <a:buNone/>
                      </a:pPr>
                      <a:r>
                        <a:rPr b="1" lang="en-US">
                          <a:latin typeface="Montserrat"/>
                          <a:ea typeface="Montserrat"/>
                          <a:cs typeface="Montserrat"/>
                          <a:sym typeface="Montserrat"/>
                        </a:rPr>
                        <a:t>78%</a:t>
                      </a:r>
                      <a:endParaRPr b="1">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ctr">
                        <a:spcBef>
                          <a:spcPts val="0"/>
                        </a:spcBef>
                        <a:spcAft>
                          <a:spcPts val="0"/>
                        </a:spcAft>
                        <a:buNone/>
                      </a:pPr>
                      <a:r>
                        <a:rPr b="1" lang="en-US">
                          <a:solidFill>
                            <a:srgbClr val="008000"/>
                          </a:solidFill>
                          <a:latin typeface="Montserrat"/>
                          <a:ea typeface="Montserrat"/>
                          <a:cs typeface="Montserrat"/>
                          <a:sym typeface="Montserrat"/>
                        </a:rPr>
                        <a:t>+20%</a:t>
                      </a:r>
                      <a:endParaRPr b="1">
                        <a:solidFill>
                          <a:srgbClr val="008000"/>
                        </a:solidFill>
                        <a:latin typeface="Montserrat"/>
                        <a:ea typeface="Montserrat"/>
                        <a:cs typeface="Montserrat"/>
                        <a:sym typeface="Montserrat"/>
                      </a:endParaRPr>
                    </a:p>
                  </a:txBody>
                  <a:tcPr marT="76200" marB="76200" marR="76200" marL="76200">
                    <a:solidFill>
                      <a:schemeClr val="lt1"/>
                    </a:solidFill>
                  </a:tcPr>
                </a:tc>
              </a:tr>
              <a:tr h="12700">
                <a:tc>
                  <a:txBody>
                    <a:bodyPr/>
                    <a:lstStyle/>
                    <a:p>
                      <a:pPr indent="0" lvl="0" marL="0" rtl="0" algn="l">
                        <a:spcBef>
                          <a:spcPts val="0"/>
                        </a:spcBef>
                        <a:spcAft>
                          <a:spcPts val="0"/>
                        </a:spcAft>
                        <a:buNone/>
                      </a:pPr>
                      <a:r>
                        <a:rPr lang="en-US">
                          <a:latin typeface="Montserrat"/>
                          <a:ea typeface="Montserrat"/>
                          <a:cs typeface="Montserrat"/>
                          <a:sym typeface="Montserrat"/>
                        </a:rPr>
                        <a:t>Сліпа довіра до ШІ-рекомендацій покупок (без участі людини)</a:t>
                      </a:r>
                      <a:endParaRPr>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ctr">
                        <a:spcBef>
                          <a:spcPts val="0"/>
                        </a:spcBef>
                        <a:spcAft>
                          <a:spcPts val="0"/>
                        </a:spcAft>
                        <a:buNone/>
                      </a:pPr>
                      <a:r>
                        <a:rPr b="1" lang="en-US">
                          <a:latin typeface="Montserrat"/>
                          <a:ea typeface="Montserrat"/>
                          <a:cs typeface="Montserrat"/>
                          <a:sym typeface="Montserrat"/>
                        </a:rPr>
                        <a:t>21%</a:t>
                      </a:r>
                      <a:endParaRPr b="1">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ctr">
                        <a:spcBef>
                          <a:spcPts val="0"/>
                        </a:spcBef>
                        <a:spcAft>
                          <a:spcPts val="0"/>
                        </a:spcAft>
                        <a:buNone/>
                      </a:pPr>
                      <a:r>
                        <a:rPr b="1" lang="en-US">
                          <a:latin typeface="Montserrat"/>
                          <a:ea typeface="Montserrat"/>
                          <a:cs typeface="Montserrat"/>
                          <a:sym typeface="Montserrat"/>
                        </a:rPr>
                        <a:t>14%</a:t>
                      </a:r>
                      <a:endParaRPr b="1">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ctr">
                        <a:spcBef>
                          <a:spcPts val="0"/>
                        </a:spcBef>
                        <a:spcAft>
                          <a:spcPts val="0"/>
                        </a:spcAft>
                        <a:buNone/>
                      </a:pPr>
                      <a:r>
                        <a:rPr b="1" lang="en-US">
                          <a:solidFill>
                            <a:srgbClr val="FF0000"/>
                          </a:solidFill>
                          <a:latin typeface="Montserrat"/>
                          <a:ea typeface="Montserrat"/>
                          <a:cs typeface="Montserrat"/>
                          <a:sym typeface="Montserrat"/>
                        </a:rPr>
                        <a:t>-33%</a:t>
                      </a:r>
                      <a:endParaRPr b="1">
                        <a:solidFill>
                          <a:srgbClr val="FF0000"/>
                        </a:solidFill>
                        <a:latin typeface="Montserrat"/>
                        <a:ea typeface="Montserrat"/>
                        <a:cs typeface="Montserrat"/>
                        <a:sym typeface="Montserrat"/>
                      </a:endParaRPr>
                    </a:p>
                  </a:txBody>
                  <a:tcPr marT="76200" marB="76200" marR="76200" marL="76200">
                    <a:solidFill>
                      <a:schemeClr val="lt1"/>
                    </a:solidFill>
                  </a:tcPr>
                </a:tc>
              </a:tr>
              <a:tr h="12700">
                <a:tc>
                  <a:txBody>
                    <a:bodyPr/>
                    <a:lstStyle/>
                    <a:p>
                      <a:pPr indent="0" lvl="0" marL="0" rtl="0" algn="l">
                        <a:spcBef>
                          <a:spcPts val="0"/>
                        </a:spcBef>
                        <a:spcAft>
                          <a:spcPts val="0"/>
                        </a:spcAft>
                        <a:buNone/>
                      </a:pPr>
                      <a:r>
                        <a:rPr lang="en-US">
                          <a:latin typeface="Montserrat"/>
                          <a:ea typeface="Montserrat"/>
                          <a:cs typeface="Montserrat"/>
                          <a:sym typeface="Montserrat"/>
                        </a:rPr>
                        <a:t>Вплив відео високої якості на загальну довіру до бренду</a:t>
                      </a:r>
                      <a:endParaRPr>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ctr">
                        <a:spcBef>
                          <a:spcPts val="0"/>
                        </a:spcBef>
                        <a:spcAft>
                          <a:spcPts val="0"/>
                        </a:spcAft>
                        <a:buNone/>
                      </a:pPr>
                      <a:r>
                        <a:rPr b="1" lang="en-US">
                          <a:latin typeface="Montserrat"/>
                          <a:ea typeface="Montserrat"/>
                          <a:cs typeface="Montserrat"/>
                          <a:sym typeface="Montserrat"/>
                        </a:rPr>
                        <a:t>91</a:t>
                      </a:r>
                      <a:r>
                        <a:rPr b="1" lang="en-US">
                          <a:latin typeface="Montserrat"/>
                          <a:ea typeface="Montserrat"/>
                          <a:cs typeface="Montserrat"/>
                          <a:sym typeface="Montserrat"/>
                        </a:rPr>
                        <a:t>%</a:t>
                      </a:r>
                      <a:endParaRPr b="1">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ctr">
                        <a:spcBef>
                          <a:spcPts val="0"/>
                        </a:spcBef>
                        <a:spcAft>
                          <a:spcPts val="0"/>
                        </a:spcAft>
                        <a:buNone/>
                      </a:pPr>
                      <a:r>
                        <a:rPr b="1" lang="en-US">
                          <a:latin typeface="Montserrat"/>
                          <a:ea typeface="Montserrat"/>
                          <a:cs typeface="Montserrat"/>
                          <a:sym typeface="Montserrat"/>
                        </a:rPr>
                        <a:t>89</a:t>
                      </a:r>
                      <a:r>
                        <a:rPr b="1" lang="en-US">
                          <a:latin typeface="Montserrat"/>
                          <a:ea typeface="Montserrat"/>
                          <a:cs typeface="Montserrat"/>
                          <a:sym typeface="Montserrat"/>
                        </a:rPr>
                        <a:t>%</a:t>
                      </a:r>
                      <a:endParaRPr b="1">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ctr">
                        <a:spcBef>
                          <a:spcPts val="0"/>
                        </a:spcBef>
                        <a:spcAft>
                          <a:spcPts val="0"/>
                        </a:spcAft>
                        <a:buNone/>
                      </a:pPr>
                      <a:r>
                        <a:rPr b="1" lang="en-US">
                          <a:solidFill>
                            <a:srgbClr val="FF0000"/>
                          </a:solidFill>
                          <a:latin typeface="Montserrat"/>
                          <a:ea typeface="Montserrat"/>
                          <a:cs typeface="Montserrat"/>
                          <a:sym typeface="Montserrat"/>
                        </a:rPr>
                        <a:t>-</a:t>
                      </a:r>
                      <a:r>
                        <a:rPr b="1" lang="en-US">
                          <a:solidFill>
                            <a:srgbClr val="FF0000"/>
                          </a:solidFill>
                          <a:latin typeface="Montserrat"/>
                          <a:ea typeface="Montserrat"/>
                          <a:cs typeface="Montserrat"/>
                          <a:sym typeface="Montserrat"/>
                        </a:rPr>
                        <a:t>2,2%</a:t>
                      </a:r>
                      <a:endParaRPr b="1">
                        <a:solidFill>
                          <a:srgbClr val="FF0000"/>
                        </a:solidFill>
                        <a:latin typeface="Montserrat"/>
                        <a:ea typeface="Montserrat"/>
                        <a:cs typeface="Montserrat"/>
                        <a:sym typeface="Montserrat"/>
                      </a:endParaRPr>
                    </a:p>
                  </a:txBody>
                  <a:tcPr marT="76200" marB="76200" marR="76200" marL="76200">
                    <a:solidFill>
                      <a:schemeClr val="lt1"/>
                    </a:solidFill>
                  </a:tcPr>
                </a:tc>
              </a:tr>
            </a:tbl>
          </a:graphicData>
        </a:graphic>
      </p:graphicFrame>
      <p:sp>
        <p:nvSpPr>
          <p:cNvPr id="316" name="Google Shape;316;g3f5815eae17_0_30"/>
          <p:cNvSpPr/>
          <p:nvPr/>
        </p:nvSpPr>
        <p:spPr>
          <a:xfrm>
            <a:off x="493075" y="5344500"/>
            <a:ext cx="11419200" cy="831300"/>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17" name="Google Shape;317;g3f5815eae17_0_30"/>
          <p:cNvSpPr txBox="1"/>
          <p:nvPr/>
        </p:nvSpPr>
        <p:spPr>
          <a:xfrm>
            <a:off x="462175" y="5344500"/>
            <a:ext cx="114810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1125"/>
              </a:spcAft>
              <a:buNone/>
            </a:pPr>
            <a:r>
              <a:rPr i="1" lang="en-US">
                <a:solidFill>
                  <a:schemeClr val="lt1"/>
                </a:solidFill>
                <a:latin typeface="Montserrat"/>
                <a:ea typeface="Montserrat"/>
                <a:cs typeface="Montserrat"/>
                <a:sym typeface="Montserrat"/>
              </a:rPr>
              <a:t>Економічний ефект цього зсуву очевидний: бренди, які ігнорують психологічні бар’єри сприйняття ШІ, стикаються зі зниженням лояльності. Статистика свідчить, </a:t>
            </a:r>
            <a:r>
              <a:rPr i="1" lang="en-US">
                <a:solidFill>
                  <a:schemeClr val="lt1"/>
                </a:solidFill>
                <a:latin typeface="Montserrat"/>
                <a:ea typeface="Montserrat"/>
                <a:cs typeface="Montserrat"/>
                <a:sym typeface="Montserrat"/>
              </a:rPr>
              <a:t>40% споживачів повідомили, що вже припиняли купувати у компанії через втрату довіри.</a:t>
            </a:r>
            <a:endParaRPr i="1">
              <a:solidFill>
                <a:schemeClr val="lt1"/>
              </a:solidFill>
              <a:latin typeface="Montserrat"/>
              <a:ea typeface="Montserrat"/>
              <a:cs typeface="Montserrat"/>
              <a:sym typeface="Montserrat"/>
            </a:endParaRPr>
          </a:p>
        </p:txBody>
      </p:sp>
      <p:sp>
        <p:nvSpPr>
          <p:cNvPr id="318" name="Google Shape;318;g3f5815eae17_0_30"/>
          <p:cNvSpPr txBox="1"/>
          <p:nvPr/>
        </p:nvSpPr>
        <p:spPr>
          <a:xfrm>
            <a:off x="1641475" y="6304350"/>
            <a:ext cx="7511700" cy="33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100">
                <a:latin typeface="Montserrat"/>
                <a:ea typeface="Montserrat"/>
                <a:cs typeface="Montserrat"/>
                <a:sym typeface="Montserrat"/>
              </a:rPr>
              <a:t>Джерело: </a:t>
            </a:r>
            <a:r>
              <a:rPr lang="en-US" sz="1100" u="sng">
                <a:solidFill>
                  <a:schemeClr val="hlink"/>
                </a:solidFill>
                <a:latin typeface="Montserrat"/>
                <a:ea typeface="Montserrat"/>
                <a:cs typeface="Montserrat"/>
                <a:sym typeface="Montserrat"/>
                <a:hlinkClick r:id="rId3"/>
              </a:rPr>
              <a:t>https://www.mckinsey.com/capabilities/quantumblack/our-insights/the-state-of-ai </a:t>
            </a:r>
            <a:endParaRPr sz="1100">
              <a:latin typeface="Montserrat"/>
              <a:ea typeface="Montserrat"/>
              <a:cs typeface="Montserrat"/>
              <a:sym typeface="Montserra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pic>
        <p:nvPicPr>
          <p:cNvPr id="323" name="Google Shape;323;g3f5815eae17_0_41"/>
          <p:cNvPicPr preferRelativeResize="0"/>
          <p:nvPr/>
        </p:nvPicPr>
        <p:blipFill>
          <a:blip r:embed="rId3">
            <a:alphaModFix/>
          </a:blip>
          <a:stretch>
            <a:fillRect/>
          </a:stretch>
        </p:blipFill>
        <p:spPr>
          <a:xfrm>
            <a:off x="8374275" y="4562525"/>
            <a:ext cx="3817725" cy="2174450"/>
          </a:xfrm>
          <a:prstGeom prst="rect">
            <a:avLst/>
          </a:prstGeom>
          <a:noFill/>
          <a:ln>
            <a:noFill/>
          </a:ln>
        </p:spPr>
      </p:pic>
      <p:sp>
        <p:nvSpPr>
          <p:cNvPr id="324" name="Google Shape;324;g3f5815eae17_0_41"/>
          <p:cNvSpPr txBox="1"/>
          <p:nvPr>
            <p:ph type="title"/>
          </p:nvPr>
        </p:nvSpPr>
        <p:spPr>
          <a:xfrm>
            <a:off x="1669774" y="566531"/>
            <a:ext cx="9684000" cy="556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Нова парадигма уваги: чому ідеальний візуал більше не працює</a:t>
            </a:r>
            <a:endParaRPr/>
          </a:p>
        </p:txBody>
      </p:sp>
      <p:sp>
        <p:nvSpPr>
          <p:cNvPr id="325" name="Google Shape;325;g3f5815eae17_0_41"/>
          <p:cNvSpPr txBox="1"/>
          <p:nvPr>
            <p:ph idx="12" type="sldNum"/>
          </p:nvPr>
        </p:nvSpPr>
        <p:spPr>
          <a:xfrm>
            <a:off x="524129" y="511198"/>
            <a:ext cx="440100" cy="332700"/>
          </a:xfrm>
          <a:prstGeom prst="rect">
            <a:avLst/>
          </a:prstGeom>
        </p:spPr>
        <p:txBody>
          <a:bodyPr anchorCtr="0" anchor="t" bIns="45700" lIns="45700" spcFirstLastPara="1" rIns="45700" wrap="square" tIns="45700">
            <a:noAutofit/>
          </a:bodyPr>
          <a:lstStyle/>
          <a:p>
            <a:pPr indent="0" lvl="0" marL="0" rtl="0" algn="r">
              <a:spcBef>
                <a:spcPts val="0"/>
              </a:spcBef>
              <a:spcAft>
                <a:spcPts val="0"/>
              </a:spcAft>
              <a:buClr>
                <a:srgbClr val="000000"/>
              </a:buClr>
              <a:buSzPts val="1600"/>
              <a:buFont typeface="Montserrat"/>
              <a:buNone/>
            </a:pPr>
            <a:fld id="{00000000-1234-1234-1234-123412341234}" type="slidenum">
              <a:rPr lang="en-US"/>
              <a:t>‹#›</a:t>
            </a:fld>
            <a:endParaRPr/>
          </a:p>
        </p:txBody>
      </p:sp>
      <p:sp>
        <p:nvSpPr>
          <p:cNvPr id="326" name="Google Shape;326;g3f5815eae17_0_41"/>
          <p:cNvSpPr txBox="1"/>
          <p:nvPr/>
        </p:nvSpPr>
        <p:spPr>
          <a:xfrm>
            <a:off x="1669775" y="212835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1125"/>
              </a:spcAft>
              <a:buNone/>
            </a:pPr>
            <a:r>
              <a:rPr b="1" lang="en-US" sz="1600">
                <a:solidFill>
                  <a:schemeClr val="accent1"/>
                </a:solidFill>
                <a:latin typeface="Montserrat"/>
                <a:ea typeface="Montserrat"/>
                <a:cs typeface="Montserrat"/>
                <a:sym typeface="Montserrat"/>
              </a:rPr>
              <a:t>Зміна парадигми уваги</a:t>
            </a:r>
            <a:endParaRPr b="1" sz="1600">
              <a:solidFill>
                <a:schemeClr val="accent1"/>
              </a:solidFill>
              <a:latin typeface="Montserrat"/>
              <a:ea typeface="Montserrat"/>
              <a:cs typeface="Montserrat"/>
              <a:sym typeface="Montserrat"/>
            </a:endParaRPr>
          </a:p>
        </p:txBody>
      </p:sp>
      <p:sp>
        <p:nvSpPr>
          <p:cNvPr id="327" name="Google Shape;327;g3f5815eae17_0_41"/>
          <p:cNvSpPr txBox="1"/>
          <p:nvPr/>
        </p:nvSpPr>
        <p:spPr>
          <a:xfrm>
            <a:off x="1669775" y="2559450"/>
            <a:ext cx="93615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1125"/>
              </a:spcAft>
              <a:buNone/>
            </a:pPr>
            <a:r>
              <a:rPr lang="en-US">
                <a:solidFill>
                  <a:schemeClr val="dk1"/>
                </a:solidFill>
                <a:latin typeface="Montserrat"/>
                <a:ea typeface="Montserrat"/>
                <a:cs typeface="Montserrat"/>
                <a:sym typeface="Montserrat"/>
              </a:rPr>
              <a:t>Зі зростанням zero-click пошуку та відповідей безпосередньо в пошукових інтерфейсах брендам дедалі складніше конкурувати лише за охоплення. Увага зміщується до впізнаваності, довіри та глибини зв’язку з аудиторією.</a:t>
            </a:r>
            <a:r>
              <a:rPr lang="en-US">
                <a:solidFill>
                  <a:schemeClr val="dk1"/>
                </a:solidFill>
                <a:latin typeface="Montserrat"/>
                <a:ea typeface="Montserrat"/>
                <a:cs typeface="Montserrat"/>
                <a:sym typeface="Montserrat"/>
              </a:rPr>
              <a:t> Заповнення каналів генерованим контентом більше не працює.</a:t>
            </a:r>
            <a:endParaRPr>
              <a:solidFill>
                <a:schemeClr val="dk1"/>
              </a:solidFill>
              <a:latin typeface="Montserrat"/>
              <a:ea typeface="Montserrat"/>
              <a:cs typeface="Montserrat"/>
              <a:sym typeface="Montserrat"/>
            </a:endParaRPr>
          </a:p>
        </p:txBody>
      </p:sp>
      <p:sp>
        <p:nvSpPr>
          <p:cNvPr id="328" name="Google Shape;328;g3f5815eae17_0_41"/>
          <p:cNvSpPr txBox="1"/>
          <p:nvPr/>
        </p:nvSpPr>
        <p:spPr>
          <a:xfrm>
            <a:off x="1669775" y="3810325"/>
            <a:ext cx="7428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1125"/>
              </a:spcAft>
              <a:buNone/>
            </a:pPr>
            <a:r>
              <a:rPr b="1" lang="en-US" sz="1600">
                <a:solidFill>
                  <a:schemeClr val="accent1"/>
                </a:solidFill>
                <a:latin typeface="Montserrat"/>
                <a:ea typeface="Montserrat"/>
                <a:cs typeface="Montserrat"/>
                <a:sym typeface="Montserrat"/>
              </a:rPr>
              <a:t>Психологія відторгнення ідеального візуалу</a:t>
            </a:r>
            <a:endParaRPr b="1" sz="1600">
              <a:solidFill>
                <a:schemeClr val="accent1"/>
              </a:solidFill>
              <a:latin typeface="Montserrat"/>
              <a:ea typeface="Montserrat"/>
              <a:cs typeface="Montserrat"/>
              <a:sym typeface="Montserrat"/>
            </a:endParaRPr>
          </a:p>
        </p:txBody>
      </p:sp>
      <p:sp>
        <p:nvSpPr>
          <p:cNvPr id="329" name="Google Shape;329;g3f5815eae17_0_41"/>
          <p:cNvSpPr txBox="1"/>
          <p:nvPr/>
        </p:nvSpPr>
        <p:spPr>
          <a:xfrm>
            <a:off x="1720200" y="4241425"/>
            <a:ext cx="87516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1125"/>
              </a:spcAft>
              <a:buNone/>
            </a:pPr>
            <a:r>
              <a:rPr lang="en-US">
                <a:solidFill>
                  <a:schemeClr val="dk1"/>
                </a:solidFill>
                <a:latin typeface="Montserrat"/>
                <a:ea typeface="Montserrat"/>
                <a:cs typeface="Montserrat"/>
                <a:sym typeface="Montserrat"/>
              </a:rPr>
              <a:t>У 2026 році маркетологи чітко фіксують феномен, коли «занадто ідеальний» контент стає токсичним для конверсії. Людський мозок еволюційно налаштований розпізнавати аномалії в навколишньому середовищі як потенційні загрози. Коли картинка не має жодної вади, вона зчитується як небезпечна або фальшива.</a:t>
            </a:r>
            <a:endParaRPr>
              <a:solidFill>
                <a:schemeClr val="dk1"/>
              </a:solidFill>
              <a:latin typeface="Montserrat"/>
              <a:ea typeface="Montserrat"/>
              <a:cs typeface="Montserrat"/>
              <a:sym typeface="Montserra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g3f5815eae17_0_55"/>
          <p:cNvSpPr txBox="1"/>
          <p:nvPr>
            <p:ph type="title"/>
          </p:nvPr>
        </p:nvSpPr>
        <p:spPr>
          <a:xfrm>
            <a:off x="1669775" y="566525"/>
            <a:ext cx="10961100" cy="556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Психологія уваги: </a:t>
            </a:r>
            <a:r>
              <a:rPr lang="en-US" sz="2400">
                <a:solidFill>
                  <a:schemeClr val="accent3"/>
                </a:solidFill>
              </a:rPr>
              <a:t>активація системи виявлення помилок і ефект видимої праці </a:t>
            </a:r>
            <a:endParaRPr sz="2400">
              <a:solidFill>
                <a:schemeClr val="accent3"/>
              </a:solidFill>
            </a:endParaRPr>
          </a:p>
        </p:txBody>
      </p:sp>
      <p:sp>
        <p:nvSpPr>
          <p:cNvPr id="335" name="Google Shape;335;g3f5815eae17_0_55"/>
          <p:cNvSpPr txBox="1"/>
          <p:nvPr>
            <p:ph idx="12" type="sldNum"/>
          </p:nvPr>
        </p:nvSpPr>
        <p:spPr>
          <a:xfrm>
            <a:off x="524129" y="511198"/>
            <a:ext cx="440100" cy="332700"/>
          </a:xfrm>
          <a:prstGeom prst="rect">
            <a:avLst/>
          </a:prstGeom>
        </p:spPr>
        <p:txBody>
          <a:bodyPr anchorCtr="0" anchor="t" bIns="45700" lIns="45700" spcFirstLastPara="1" rIns="45700" wrap="square" tIns="45700">
            <a:noAutofit/>
          </a:bodyPr>
          <a:lstStyle/>
          <a:p>
            <a:pPr indent="0" lvl="0" marL="0" rtl="0" algn="r">
              <a:spcBef>
                <a:spcPts val="0"/>
              </a:spcBef>
              <a:spcAft>
                <a:spcPts val="0"/>
              </a:spcAft>
              <a:buClr>
                <a:srgbClr val="000000"/>
              </a:buClr>
              <a:buSzPts val="1600"/>
              <a:buFont typeface="Montserrat"/>
              <a:buNone/>
            </a:pPr>
            <a:fld id="{00000000-1234-1234-1234-123412341234}" type="slidenum">
              <a:rPr lang="en-US"/>
              <a:t>‹#›</a:t>
            </a:fld>
            <a:endParaRPr/>
          </a:p>
        </p:txBody>
      </p:sp>
      <p:sp>
        <p:nvSpPr>
          <p:cNvPr id="336" name="Google Shape;336;g3f5815eae17_0_55"/>
          <p:cNvSpPr txBox="1"/>
          <p:nvPr/>
        </p:nvSpPr>
        <p:spPr>
          <a:xfrm>
            <a:off x="1669775" y="2072700"/>
            <a:ext cx="60228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1125"/>
              </a:spcAft>
              <a:buNone/>
            </a:pPr>
            <a:r>
              <a:rPr b="1" lang="en-US" sz="1600">
                <a:solidFill>
                  <a:schemeClr val="accent1"/>
                </a:solidFill>
                <a:latin typeface="Montserrat"/>
                <a:ea typeface="Montserrat"/>
                <a:cs typeface="Montserrat"/>
                <a:sym typeface="Montserrat"/>
              </a:rPr>
              <a:t>Розпізнавання невідповідностей </a:t>
            </a:r>
            <a:endParaRPr b="1" sz="1600">
              <a:solidFill>
                <a:schemeClr val="accent1"/>
              </a:solidFill>
              <a:latin typeface="Montserrat"/>
              <a:ea typeface="Montserrat"/>
              <a:cs typeface="Montserrat"/>
              <a:sym typeface="Montserrat"/>
            </a:endParaRPr>
          </a:p>
        </p:txBody>
      </p:sp>
      <p:sp>
        <p:nvSpPr>
          <p:cNvPr id="337" name="Google Shape;337;g3f5815eae17_0_55"/>
          <p:cNvSpPr txBox="1"/>
          <p:nvPr/>
        </p:nvSpPr>
        <p:spPr>
          <a:xfrm>
            <a:off x="1669775" y="2488200"/>
            <a:ext cx="9792600" cy="831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1125"/>
              </a:spcAft>
              <a:buNone/>
            </a:pPr>
            <a:r>
              <a:rPr lang="en-US">
                <a:solidFill>
                  <a:schemeClr val="dk1"/>
                </a:solidFill>
                <a:latin typeface="Montserrat"/>
                <a:ea typeface="Montserrat"/>
                <a:cs typeface="Montserrat"/>
                <a:sym typeface="Montserrat"/>
              </a:rPr>
              <a:t>Коли людиноподібний ШІ-контент містить невідповідності у міміці, погляді, рухах або текстурах, він може викликати відчуття штучності, дискомфорту чи настороженості. Реакція залежить від дизайну, контексту та характеристик аудиторії, а доказова база щодо ефекту залишається неоднорідною. </a:t>
            </a:r>
            <a:endParaRPr>
              <a:solidFill>
                <a:schemeClr val="dk1"/>
              </a:solidFill>
              <a:latin typeface="Montserrat"/>
              <a:ea typeface="Montserrat"/>
              <a:cs typeface="Montserrat"/>
              <a:sym typeface="Montserrat"/>
            </a:endParaRPr>
          </a:p>
        </p:txBody>
      </p:sp>
      <p:sp>
        <p:nvSpPr>
          <p:cNvPr id="338" name="Google Shape;338;g3f5815eae17_0_55"/>
          <p:cNvSpPr txBox="1"/>
          <p:nvPr/>
        </p:nvSpPr>
        <p:spPr>
          <a:xfrm>
            <a:off x="1669775" y="3453475"/>
            <a:ext cx="53568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1125"/>
              </a:spcAft>
              <a:buNone/>
            </a:pPr>
            <a:r>
              <a:rPr b="1" lang="en-US" sz="1600">
                <a:solidFill>
                  <a:schemeClr val="accent1"/>
                </a:solidFill>
                <a:latin typeface="Montserrat"/>
                <a:ea typeface="Montserrat"/>
                <a:cs typeface="Montserrat"/>
                <a:sym typeface="Montserrat"/>
              </a:rPr>
              <a:t>Ефект «видимої праці» (Visible Labor)</a:t>
            </a:r>
            <a:endParaRPr b="1" sz="1600">
              <a:solidFill>
                <a:schemeClr val="accent1"/>
              </a:solidFill>
              <a:latin typeface="Montserrat"/>
              <a:ea typeface="Montserrat"/>
              <a:cs typeface="Montserrat"/>
              <a:sym typeface="Montserrat"/>
            </a:endParaRPr>
          </a:p>
        </p:txBody>
      </p:sp>
      <p:sp>
        <p:nvSpPr>
          <p:cNvPr id="339" name="Google Shape;339;g3f5815eae17_0_55"/>
          <p:cNvSpPr txBox="1"/>
          <p:nvPr/>
        </p:nvSpPr>
        <p:spPr>
          <a:xfrm>
            <a:off x="1669775" y="3884575"/>
            <a:ext cx="95007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1200"/>
              </a:spcAft>
              <a:buNone/>
            </a:pPr>
            <a:r>
              <a:rPr lang="en-US">
                <a:solidFill>
                  <a:schemeClr val="dk1"/>
                </a:solidFill>
                <a:latin typeface="Montserrat"/>
                <a:ea typeface="Montserrat"/>
                <a:cs typeface="Montserrat"/>
                <a:sym typeface="Montserrat"/>
              </a:rPr>
              <a:t>Показ процесу створення, авторського задуму та людського контролю допомагає пояснити роль ШІ й не залишає враження повністю автоматизованого виробництва. Для брендів це може бути додатковим сигналом прозорості та відповідальності. </a:t>
            </a:r>
            <a:endParaRPr>
              <a:solidFill>
                <a:schemeClr val="dk1"/>
              </a:solidFill>
              <a:latin typeface="Montserrat"/>
              <a:ea typeface="Montserrat"/>
              <a:cs typeface="Montserrat"/>
              <a:sym typeface="Montserra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g3f5815eae17_0_72"/>
          <p:cNvSpPr/>
          <p:nvPr/>
        </p:nvSpPr>
        <p:spPr>
          <a:xfrm>
            <a:off x="328575" y="5262800"/>
            <a:ext cx="11601300" cy="867900"/>
          </a:xfrm>
          <a:prstGeom prst="round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45" name="Google Shape;345;g3f5815eae17_0_72"/>
          <p:cNvSpPr txBox="1"/>
          <p:nvPr>
            <p:ph type="title"/>
          </p:nvPr>
        </p:nvSpPr>
        <p:spPr>
          <a:xfrm>
            <a:off x="1669774" y="70281"/>
            <a:ext cx="9684000" cy="556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Як ШІ-походження контенту впливає на сприйняття </a:t>
            </a:r>
            <a:r>
              <a:rPr lang="en-US">
                <a:extLst>
                  <a:ext uri="http://customooxmlschemas.google.com/">
                    <go:slidesCustomData xmlns:go="http://customooxmlschemas.google.com/" textRoundtripDataId="0"/>
                  </a:ext>
                </a:extLst>
              </a:rPr>
              <a:t>споживача</a:t>
            </a:r>
            <a:r>
              <a:rPr lang="en-US"/>
              <a:t> </a:t>
            </a:r>
            <a:endParaRPr/>
          </a:p>
        </p:txBody>
      </p:sp>
      <p:sp>
        <p:nvSpPr>
          <p:cNvPr id="346" name="Google Shape;346;g3f5815eae17_0_72"/>
          <p:cNvSpPr txBox="1"/>
          <p:nvPr>
            <p:ph idx="12" type="sldNum"/>
          </p:nvPr>
        </p:nvSpPr>
        <p:spPr>
          <a:xfrm>
            <a:off x="524129" y="511198"/>
            <a:ext cx="440100" cy="332700"/>
          </a:xfrm>
          <a:prstGeom prst="rect">
            <a:avLst/>
          </a:prstGeom>
        </p:spPr>
        <p:txBody>
          <a:bodyPr anchorCtr="0" anchor="t" bIns="45700" lIns="45700" spcFirstLastPara="1" rIns="45700" wrap="square" tIns="45700">
            <a:noAutofit/>
          </a:bodyPr>
          <a:lstStyle/>
          <a:p>
            <a:pPr indent="0" lvl="0" marL="0" rtl="0" algn="r">
              <a:spcBef>
                <a:spcPts val="0"/>
              </a:spcBef>
              <a:spcAft>
                <a:spcPts val="0"/>
              </a:spcAft>
              <a:buClr>
                <a:srgbClr val="000000"/>
              </a:buClr>
              <a:buSzPts val="1600"/>
              <a:buFont typeface="Montserrat"/>
              <a:buNone/>
            </a:pPr>
            <a:fld id="{00000000-1234-1234-1234-123412341234}" type="slidenum">
              <a:rPr lang="en-US"/>
              <a:t>‹#›</a:t>
            </a:fld>
            <a:endParaRPr/>
          </a:p>
        </p:txBody>
      </p:sp>
      <p:graphicFrame>
        <p:nvGraphicFramePr>
          <p:cNvPr id="347" name="Google Shape;347;g3f5815eae17_0_72"/>
          <p:cNvGraphicFramePr/>
          <p:nvPr/>
        </p:nvGraphicFramePr>
        <p:xfrm>
          <a:off x="328575" y="1393813"/>
          <a:ext cx="3000000" cy="3000000"/>
        </p:xfrm>
        <a:graphic>
          <a:graphicData uri="http://schemas.openxmlformats.org/drawingml/2006/table">
            <a:tbl>
              <a:tblPr>
                <a:noFill/>
                <a:tableStyleId>{0CBB0126-4EC2-498F-BE97-2E354379B078}</a:tableStyleId>
              </a:tblPr>
              <a:tblGrid>
                <a:gridCol w="2109025"/>
                <a:gridCol w="5710400"/>
                <a:gridCol w="3782000"/>
              </a:tblGrid>
              <a:tr h="12700">
                <a:tc>
                  <a:txBody>
                    <a:bodyPr/>
                    <a:lstStyle/>
                    <a:p>
                      <a:pPr indent="0" lvl="0" marL="0" rtl="0" algn="l">
                        <a:spcBef>
                          <a:spcPts val="0"/>
                        </a:spcBef>
                        <a:spcAft>
                          <a:spcPts val="0"/>
                        </a:spcAft>
                        <a:buNone/>
                      </a:pPr>
                      <a:r>
                        <a:rPr b="1" lang="en-US">
                          <a:solidFill>
                            <a:schemeClr val="lt1"/>
                          </a:solidFill>
                          <a:latin typeface="Montserrat"/>
                          <a:ea typeface="Montserrat"/>
                          <a:cs typeface="Montserrat"/>
                          <a:sym typeface="Montserrat"/>
                        </a:rPr>
                        <a:t>Параметр</a:t>
                      </a:r>
                      <a:endParaRPr b="1">
                        <a:solidFill>
                          <a:schemeClr val="lt1"/>
                        </a:solidFill>
                        <a:latin typeface="Montserrat"/>
                        <a:ea typeface="Montserrat"/>
                        <a:cs typeface="Montserrat"/>
                        <a:sym typeface="Montserrat"/>
                      </a:endParaRPr>
                    </a:p>
                  </a:txBody>
                  <a:tcPr marT="76200" marB="76200" marR="76200" marL="76200">
                    <a:solidFill>
                      <a:schemeClr val="accent1"/>
                    </a:solidFill>
                  </a:tcPr>
                </a:tc>
                <a:tc>
                  <a:txBody>
                    <a:bodyPr/>
                    <a:lstStyle/>
                    <a:p>
                      <a:pPr indent="0" lvl="0" marL="0" rtl="0" algn="ctr">
                        <a:spcBef>
                          <a:spcPts val="0"/>
                        </a:spcBef>
                        <a:spcAft>
                          <a:spcPts val="0"/>
                        </a:spcAft>
                        <a:buNone/>
                      </a:pPr>
                      <a:r>
                        <a:rPr b="1" lang="en-US">
                          <a:solidFill>
                            <a:schemeClr val="lt1"/>
                          </a:solidFill>
                          <a:latin typeface="Montserrat"/>
                          <a:ea typeface="Montserrat"/>
                          <a:cs typeface="Montserrat"/>
                          <a:sym typeface="Montserrat"/>
                        </a:rPr>
                        <a:t>Що показують дослідження </a:t>
                      </a:r>
                      <a:endParaRPr b="1">
                        <a:solidFill>
                          <a:schemeClr val="lt1"/>
                        </a:solidFill>
                        <a:latin typeface="Montserrat"/>
                        <a:ea typeface="Montserrat"/>
                        <a:cs typeface="Montserrat"/>
                        <a:sym typeface="Montserrat"/>
                      </a:endParaRPr>
                    </a:p>
                  </a:txBody>
                  <a:tcPr marT="76200" marB="76200" marR="76200" marL="76200">
                    <a:solidFill>
                      <a:schemeClr val="accent1"/>
                    </a:solidFill>
                  </a:tcPr>
                </a:tc>
                <a:tc>
                  <a:txBody>
                    <a:bodyPr/>
                    <a:lstStyle/>
                    <a:p>
                      <a:pPr indent="0" lvl="0" marL="0" rtl="0" algn="ctr">
                        <a:spcBef>
                          <a:spcPts val="0"/>
                        </a:spcBef>
                        <a:spcAft>
                          <a:spcPts val="0"/>
                        </a:spcAft>
                        <a:buNone/>
                      </a:pPr>
                      <a:r>
                        <a:rPr b="1" lang="en-US">
                          <a:solidFill>
                            <a:schemeClr val="lt1"/>
                          </a:solidFill>
                          <a:latin typeface="Montserrat"/>
                          <a:ea typeface="Montserrat"/>
                          <a:cs typeface="Montserrat"/>
                          <a:sym typeface="Montserrat"/>
                        </a:rPr>
                        <a:t>Висновок для брендів </a:t>
                      </a:r>
                      <a:endParaRPr b="1">
                        <a:solidFill>
                          <a:schemeClr val="lt1"/>
                        </a:solidFill>
                        <a:latin typeface="Montserrat"/>
                        <a:ea typeface="Montserrat"/>
                        <a:cs typeface="Montserrat"/>
                        <a:sym typeface="Montserrat"/>
                      </a:endParaRPr>
                    </a:p>
                    <a:p>
                      <a:pPr indent="0" lvl="0" marL="0" rtl="0" algn="l">
                        <a:spcBef>
                          <a:spcPts val="0"/>
                        </a:spcBef>
                        <a:spcAft>
                          <a:spcPts val="0"/>
                        </a:spcAft>
                        <a:buNone/>
                      </a:pPr>
                      <a:r>
                        <a:rPr b="1" lang="en-US">
                          <a:solidFill>
                            <a:schemeClr val="lt1"/>
                          </a:solidFill>
                          <a:latin typeface="Montserrat"/>
                          <a:ea typeface="Montserrat"/>
                          <a:cs typeface="Montserrat"/>
                          <a:sym typeface="Montserrat"/>
                        </a:rPr>
                        <a:t> </a:t>
                      </a:r>
                      <a:endParaRPr b="1">
                        <a:solidFill>
                          <a:schemeClr val="lt1"/>
                        </a:solidFill>
                        <a:latin typeface="Montserrat"/>
                        <a:ea typeface="Montserrat"/>
                        <a:cs typeface="Montserrat"/>
                        <a:sym typeface="Montserrat"/>
                      </a:endParaRPr>
                    </a:p>
                  </a:txBody>
                  <a:tcPr marT="76200" marB="76200" marR="76200" marL="76200">
                    <a:solidFill>
                      <a:schemeClr val="accent1"/>
                    </a:solidFill>
                  </a:tcPr>
                </a:tc>
              </a:tr>
              <a:tr h="143025">
                <a:tc>
                  <a:txBody>
                    <a:bodyPr/>
                    <a:lstStyle/>
                    <a:p>
                      <a:pPr indent="0" lvl="0" marL="0" rtl="0" algn="l">
                        <a:spcBef>
                          <a:spcPts val="0"/>
                        </a:spcBef>
                        <a:spcAft>
                          <a:spcPts val="0"/>
                        </a:spcAft>
                        <a:buNone/>
                      </a:pPr>
                      <a:r>
                        <a:rPr lang="en-US" sz="1200">
                          <a:latin typeface="Montserrat"/>
                          <a:ea typeface="Montserrat"/>
                          <a:cs typeface="Montserrat"/>
                          <a:sym typeface="Montserrat"/>
                        </a:rPr>
                        <a:t>Сприйнята якість контенту </a:t>
                      </a:r>
                      <a:endParaRPr sz="1200">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ctr">
                        <a:spcBef>
                          <a:spcPts val="0"/>
                        </a:spcBef>
                        <a:spcAft>
                          <a:spcPts val="0"/>
                        </a:spcAft>
                        <a:buNone/>
                      </a:pPr>
                      <a:r>
                        <a:rPr lang="en-US" sz="1200">
                          <a:latin typeface="Montserrat"/>
                          <a:ea typeface="Montserrat"/>
                          <a:cs typeface="Montserrat"/>
                          <a:sym typeface="Montserrat"/>
                        </a:rPr>
                        <a:t>Без інформації про походження контент, створений ШІ або за провідної ролі ШІ, може оцінюватися не гірше, а інколи й вище за людський. Водночас позначення людського авторства дає контенту додатковий кредит якості. </a:t>
                      </a:r>
                      <a:endParaRPr sz="1200">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ctr">
                        <a:spcBef>
                          <a:spcPts val="0"/>
                        </a:spcBef>
                        <a:spcAft>
                          <a:spcPts val="0"/>
                        </a:spcAft>
                        <a:buNone/>
                      </a:pPr>
                      <a:r>
                        <a:rPr lang="en-US" sz="1200">
                          <a:latin typeface="Montserrat"/>
                          <a:ea typeface="Montserrat"/>
                          <a:cs typeface="Montserrat"/>
                          <a:sym typeface="Montserrat"/>
                        </a:rPr>
                        <a:t>Не варто вважати, що аудиторія автоматично відкидає весь ШІ-контент. Значення мають якість результату та спосіб повідомлення про його походження. </a:t>
                      </a:r>
                      <a:endParaRPr sz="1200">
                        <a:latin typeface="Montserrat"/>
                        <a:ea typeface="Montserrat"/>
                        <a:cs typeface="Montserrat"/>
                        <a:sym typeface="Montserrat"/>
                      </a:endParaRPr>
                    </a:p>
                  </a:txBody>
                  <a:tcPr marT="76200" marB="76200" marR="76200" marL="76200">
                    <a:solidFill>
                      <a:schemeClr val="lt1"/>
                    </a:solidFill>
                  </a:tcPr>
                </a:tc>
              </a:tr>
              <a:tr h="12700">
                <a:tc>
                  <a:txBody>
                    <a:bodyPr/>
                    <a:lstStyle/>
                    <a:p>
                      <a:pPr indent="0" lvl="0" marL="0" rtl="0" algn="l">
                        <a:spcBef>
                          <a:spcPts val="0"/>
                        </a:spcBef>
                        <a:spcAft>
                          <a:spcPts val="0"/>
                        </a:spcAft>
                        <a:buNone/>
                      </a:pPr>
                      <a:r>
                        <a:rPr lang="en-US" sz="1200">
                          <a:latin typeface="Montserrat"/>
                          <a:ea typeface="Montserrat"/>
                          <a:cs typeface="Montserrat"/>
                          <a:sym typeface="Montserrat"/>
                        </a:rPr>
                        <a:t>Довіра та намір придбати </a:t>
                      </a:r>
                      <a:endParaRPr sz="1200">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ctr">
                        <a:spcBef>
                          <a:spcPts val="0"/>
                        </a:spcBef>
                        <a:spcAft>
                          <a:spcPts val="0"/>
                        </a:spcAft>
                        <a:buNone/>
                      </a:pPr>
                      <a:r>
                        <a:rPr lang="en-US" sz="1200">
                          <a:latin typeface="Montserrat"/>
                          <a:ea typeface="Montserrat"/>
                          <a:cs typeface="Montserrat"/>
                          <a:sym typeface="Montserrat"/>
                        </a:rPr>
                        <a:t>Реклама, прямо позначена як створена ШІ, може отримувати нижчі оцінки довіри та наміру придбати, особливо коли йдеться про товари з високою залученістю у вибір. </a:t>
                      </a:r>
                      <a:endParaRPr sz="1200">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ctr">
                        <a:spcBef>
                          <a:spcPts val="0"/>
                        </a:spcBef>
                        <a:spcAft>
                          <a:spcPts val="0"/>
                        </a:spcAft>
                        <a:buNone/>
                      </a:pPr>
                      <a:r>
                        <a:rPr lang="en-US" sz="1200">
                          <a:latin typeface="Montserrat"/>
                          <a:ea typeface="Montserrat"/>
                          <a:cs typeface="Montserrat"/>
                          <a:sym typeface="Montserrat"/>
                        </a:rPr>
                        <a:t>Маркування має бути прозорим, але його формулювання та контекст варто тестувати разом із самим креативом. </a:t>
                      </a:r>
                      <a:endParaRPr sz="1200">
                        <a:latin typeface="Montserrat"/>
                        <a:ea typeface="Montserrat"/>
                        <a:cs typeface="Montserrat"/>
                        <a:sym typeface="Montserrat"/>
                      </a:endParaRPr>
                    </a:p>
                  </a:txBody>
                  <a:tcPr marT="76200" marB="76200" marR="76200" marL="76200">
                    <a:solidFill>
                      <a:schemeClr val="lt1"/>
                    </a:solidFill>
                  </a:tcPr>
                </a:tc>
              </a:tr>
              <a:tr h="12700">
                <a:tc>
                  <a:txBody>
                    <a:bodyPr/>
                    <a:lstStyle/>
                    <a:p>
                      <a:pPr indent="0" lvl="0" marL="0" rtl="0" algn="l">
                        <a:spcBef>
                          <a:spcPts val="0"/>
                        </a:spcBef>
                        <a:spcAft>
                          <a:spcPts val="0"/>
                        </a:spcAft>
                        <a:buNone/>
                      </a:pPr>
                      <a:r>
                        <a:rPr lang="en-US" sz="1200">
                          <a:latin typeface="Montserrat"/>
                          <a:ea typeface="Montserrat"/>
                          <a:cs typeface="Montserrat"/>
                          <a:sym typeface="Montserrat"/>
                        </a:rPr>
                        <a:t>Відчуття штучності та ризику </a:t>
                      </a:r>
                      <a:endParaRPr sz="1200">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ctr">
                        <a:spcBef>
                          <a:spcPts val="0"/>
                        </a:spcBef>
                        <a:spcAft>
                          <a:spcPts val="0"/>
                        </a:spcAft>
                        <a:buNone/>
                      </a:pPr>
                      <a:r>
                        <a:rPr lang="en-US" sz="1200">
                          <a:latin typeface="Montserrat"/>
                          <a:ea typeface="Montserrat"/>
                          <a:cs typeface="Montserrat"/>
                          <a:sym typeface="Montserrat"/>
                        </a:rPr>
                        <a:t>Людиноподібні ШІ-моделі можуть викликати сильніше відчуття моторошності та підвищувати психологічний і функціональний ризик, якщо їхнє штучне походження стає помітним для споживача. </a:t>
                      </a:r>
                      <a:endParaRPr sz="1200">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ctr">
                        <a:spcBef>
                          <a:spcPts val="0"/>
                        </a:spcBef>
                        <a:spcAft>
                          <a:spcPts val="0"/>
                        </a:spcAft>
                        <a:buNone/>
                      </a:pPr>
                      <a:r>
                        <a:rPr lang="en-US" sz="1200">
                          <a:latin typeface="Montserrat"/>
                          <a:ea typeface="Montserrat"/>
                          <a:cs typeface="Montserrat"/>
                          <a:sym typeface="Montserrat"/>
                        </a:rPr>
                        <a:t>У реалістичних портретах і відео особливо важливі природність міміки, рухів, текстур і відповідність контексту бренду. </a:t>
                      </a:r>
                      <a:endParaRPr sz="1200">
                        <a:latin typeface="Montserrat"/>
                        <a:ea typeface="Montserrat"/>
                        <a:cs typeface="Montserrat"/>
                        <a:sym typeface="Montserrat"/>
                      </a:endParaRPr>
                    </a:p>
                  </a:txBody>
                  <a:tcPr marT="76200" marB="76200" marR="76200" marL="76200">
                    <a:solidFill>
                      <a:schemeClr val="lt1"/>
                    </a:solidFill>
                  </a:tcPr>
                </a:tc>
              </a:tr>
              <a:tr h="12700">
                <a:tc>
                  <a:txBody>
                    <a:bodyPr/>
                    <a:lstStyle/>
                    <a:p>
                      <a:pPr indent="0" lvl="0" marL="0" rtl="0" algn="l">
                        <a:spcBef>
                          <a:spcPts val="0"/>
                        </a:spcBef>
                        <a:spcAft>
                          <a:spcPts val="0"/>
                        </a:spcAft>
                        <a:buNone/>
                      </a:pPr>
                      <a:r>
                        <a:rPr lang="en-US" sz="1200">
                          <a:latin typeface="Montserrat"/>
                          <a:ea typeface="Montserrat"/>
                          <a:cs typeface="Montserrat"/>
                          <a:sym typeface="Montserrat"/>
                        </a:rPr>
                        <a:t>Тип продукту </a:t>
                      </a:r>
                      <a:endParaRPr sz="1200">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ctr">
                        <a:spcBef>
                          <a:spcPts val="0"/>
                        </a:spcBef>
                        <a:spcAft>
                          <a:spcPts val="0"/>
                        </a:spcAft>
                        <a:buNone/>
                      </a:pPr>
                      <a:r>
                        <a:rPr lang="en-US" sz="1200">
                          <a:latin typeface="Montserrat"/>
                          <a:ea typeface="Montserrat"/>
                          <a:cs typeface="Montserrat"/>
                          <a:sym typeface="Montserrat"/>
                        </a:rPr>
                        <a:t>Негативна реакція на ШІ-моделей сильніше проявляється у символічних категоріях, пов’язаних із модою, статусом та самовираженням. Для функціональних товарів різниця між ШІ- та людською моделлю може бути несуттєвою. </a:t>
                      </a:r>
                      <a:endParaRPr sz="1200">
                        <a:latin typeface="Montserrat"/>
                        <a:ea typeface="Montserrat"/>
                        <a:cs typeface="Montserrat"/>
                        <a:sym typeface="Montserrat"/>
                      </a:endParaRPr>
                    </a:p>
                  </a:txBody>
                  <a:tcPr marT="76200" marB="76200" marR="76200" marL="76200">
                    <a:solidFill>
                      <a:schemeClr val="lt1"/>
                    </a:solidFill>
                  </a:tcPr>
                </a:tc>
                <a:tc>
                  <a:txBody>
                    <a:bodyPr/>
                    <a:lstStyle/>
                    <a:p>
                      <a:pPr indent="0" lvl="0" marL="0" rtl="0" algn="ctr">
                        <a:spcBef>
                          <a:spcPts val="0"/>
                        </a:spcBef>
                        <a:spcAft>
                          <a:spcPts val="0"/>
                        </a:spcAft>
                        <a:buNone/>
                      </a:pPr>
                      <a:r>
                        <a:rPr lang="en-US" sz="1200">
                          <a:latin typeface="Montserrat"/>
                          <a:ea typeface="Montserrat"/>
                          <a:cs typeface="Montserrat"/>
                          <a:sym typeface="Montserrat"/>
                        </a:rPr>
                        <a:t>Що більше продукт пов’язаний з ідентичністю та емоційним самовираженням, то важливішими стають людська присутність і відчуття автентичності. </a:t>
                      </a:r>
                      <a:endParaRPr sz="1200">
                        <a:latin typeface="Montserrat"/>
                        <a:ea typeface="Montserrat"/>
                        <a:cs typeface="Montserrat"/>
                        <a:sym typeface="Montserrat"/>
                      </a:endParaRPr>
                    </a:p>
                  </a:txBody>
                  <a:tcPr marT="76200" marB="76200" marR="76200" marL="76200">
                    <a:solidFill>
                      <a:schemeClr val="lt1"/>
                    </a:solidFill>
                  </a:tcPr>
                </a:tc>
              </a:tr>
            </a:tbl>
          </a:graphicData>
        </a:graphic>
      </p:graphicFrame>
      <p:sp>
        <p:nvSpPr>
          <p:cNvPr id="348" name="Google Shape;348;g3f5815eae17_0_72"/>
          <p:cNvSpPr txBox="1"/>
          <p:nvPr/>
        </p:nvSpPr>
        <p:spPr>
          <a:xfrm>
            <a:off x="524125" y="5299400"/>
            <a:ext cx="11289300" cy="831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1125"/>
              </a:spcAft>
              <a:buNone/>
            </a:pPr>
            <a:r>
              <a:rPr lang="en-US">
                <a:solidFill>
                  <a:schemeClr val="lt1"/>
                </a:solidFill>
                <a:latin typeface="Montserrat"/>
                <a:ea typeface="Montserrat"/>
                <a:cs typeface="Montserrat"/>
                <a:sym typeface="Montserrat"/>
              </a:rPr>
              <a:t>ШІ-контент не є автоматично менш ефективним за людський. Реакція аудиторії залежить від якості креативу, способу маркування, рівня людиноподібності та категорії продукту. Найвищий ризик виникає тоді, коли бренд використовує реалістичну імітацію людини у категоріях, де покупка пов’язана з довірою, ідентичністю та самовираженням. </a:t>
            </a:r>
            <a:endParaRPr>
              <a:solidFill>
                <a:schemeClr val="lt1"/>
              </a:solidFill>
              <a:latin typeface="Montserrat"/>
              <a:ea typeface="Montserrat"/>
              <a:cs typeface="Montserrat"/>
              <a:sym typeface="Montserrat"/>
            </a:endParaRPr>
          </a:p>
        </p:txBody>
      </p:sp>
      <p:sp>
        <p:nvSpPr>
          <p:cNvPr id="349" name="Google Shape;349;g3f5815eae17_0_72"/>
          <p:cNvSpPr txBox="1"/>
          <p:nvPr/>
        </p:nvSpPr>
        <p:spPr>
          <a:xfrm>
            <a:off x="1313900" y="6401725"/>
            <a:ext cx="10616100" cy="33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100" u="sng">
                <a:solidFill>
                  <a:schemeClr val="hlink"/>
                </a:solidFill>
                <a:latin typeface="Montserrat"/>
                <a:ea typeface="Montserrat"/>
                <a:cs typeface="Montserrat"/>
                <a:sym typeface="Montserrat"/>
                <a:hlinkClick r:id="rId3"/>
              </a:rPr>
              <a:t>Джерело</a:t>
            </a:r>
            <a:endParaRPr sz="1100">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xmlns:r="http://schemas.openxmlformats.org/officeDocument/2006/relationships" name="IAB">
  <a:themeElements>
    <a:clrScheme name="IAB">
      <a:dk1>
        <a:srgbClr val="000000"/>
      </a:dk1>
      <a:lt1>
        <a:srgbClr val="FFFFFF"/>
      </a:lt1>
      <a:dk2>
        <a:srgbClr val="434343"/>
      </a:dk2>
      <a:lt2>
        <a:srgbClr val="F1DCD6"/>
      </a:lt2>
      <a:accent1>
        <a:srgbClr val="2421CA"/>
      </a:accent1>
      <a:accent2>
        <a:srgbClr val="FDE716"/>
      </a:accent2>
      <a:accent3>
        <a:srgbClr val="248EA5"/>
      </a:accent3>
      <a:accent4>
        <a:srgbClr val="2F001D"/>
      </a:accent4>
      <a:accent5>
        <a:srgbClr val="C03221"/>
      </a:accent5>
      <a:accent6>
        <a:srgbClr val="B7EFAC"/>
      </a:accent6>
      <a:hlink>
        <a:srgbClr val="9900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IAB 2023">
  <a:themeElements>
    <a:clrScheme name="IAB 2023">
      <a:dk1>
        <a:srgbClr val="000000"/>
      </a:dk1>
      <a:lt1>
        <a:srgbClr val="FFFFFF"/>
      </a:lt1>
      <a:dk2>
        <a:srgbClr val="A7A7A7"/>
      </a:dk2>
      <a:lt2>
        <a:srgbClr val="535353"/>
      </a:lt2>
      <a:accent1>
        <a:srgbClr val="2421CA"/>
      </a:accent1>
      <a:accent2>
        <a:srgbClr val="FDE716"/>
      </a:accent2>
      <a:accent3>
        <a:srgbClr val="248EA5"/>
      </a:accent3>
      <a:accent4>
        <a:srgbClr val="2F001D"/>
      </a:accent4>
      <a:accent5>
        <a:srgbClr val="C03221"/>
      </a:accent5>
      <a:accent6>
        <a:srgbClr val="B7EFAC"/>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